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74"/>
  </p:sldMasterIdLst>
  <p:notesMasterIdLst>
    <p:notesMasterId r:id="rId196"/>
  </p:notesMasterIdLst>
  <p:handoutMasterIdLst>
    <p:handoutMasterId r:id="rId197"/>
  </p:handoutMasterIdLst>
  <p:sldIdLst>
    <p:sldId id="256" r:id="rId175"/>
    <p:sldId id="407" r:id="rId176"/>
    <p:sldId id="426" r:id="rId177"/>
    <p:sldId id="383" r:id="rId178"/>
    <p:sldId id="374" r:id="rId179"/>
    <p:sldId id="381" r:id="rId180"/>
    <p:sldId id="413" r:id="rId181"/>
    <p:sldId id="410" r:id="rId182"/>
    <p:sldId id="416" r:id="rId183"/>
    <p:sldId id="411" r:id="rId184"/>
    <p:sldId id="412" r:id="rId185"/>
    <p:sldId id="414" r:id="rId186"/>
    <p:sldId id="424" r:id="rId187"/>
    <p:sldId id="419" r:id="rId188"/>
    <p:sldId id="403" r:id="rId189"/>
    <p:sldId id="422" r:id="rId190"/>
    <p:sldId id="427" r:id="rId191"/>
    <p:sldId id="420" r:id="rId192"/>
    <p:sldId id="408" r:id="rId193"/>
    <p:sldId id="415" r:id="rId194"/>
    <p:sldId id="382" r:id="rId195"/>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orley,  Don" initials="W " lastIdx="22" clrIdx="0">
    <p:extLst>
      <p:ext uri="{19B8F6BF-5375-455C-9EA6-DF929625EA0E}">
        <p15:presenceInfo xmlns:p15="http://schemas.microsoft.com/office/powerpoint/2012/main" userId="S-1-5-21-1339303556-449845944-1601390327-152824" providerId="AD"/>
      </p:ext>
    </p:extLst>
  </p:cmAuthor>
  <p:cmAuthor id="2" name="Ibarra, Michelle" initials="IM" lastIdx="8" clrIdx="1">
    <p:extLst>
      <p:ext uri="{19B8F6BF-5375-455C-9EA6-DF929625EA0E}">
        <p15:presenceInfo xmlns:p15="http://schemas.microsoft.com/office/powerpoint/2012/main" userId="S-1-5-21-1339303556-449845944-1601390327-237941" providerId="AD"/>
      </p:ext>
    </p:extLst>
  </p:cmAuthor>
  <p:cmAuthor id="3" name="Hessling, Michael" initials="HM" lastIdx="6" clrIdx="2">
    <p:extLst>
      <p:ext uri="{19B8F6BF-5375-455C-9EA6-DF929625EA0E}">
        <p15:presenceInfo xmlns:p15="http://schemas.microsoft.com/office/powerpoint/2012/main" userId="S-1-5-21-1339303556-449845944-1601390327-147518" providerId="AD"/>
      </p:ext>
    </p:extLst>
  </p:cmAuthor>
  <p:cmAuthor id="4" name="Yuen, Andrew" initials="YA" lastIdx="3" clrIdx="3">
    <p:extLst>
      <p:ext uri="{19B8F6BF-5375-455C-9EA6-DF929625EA0E}">
        <p15:presenceInfo xmlns:p15="http://schemas.microsoft.com/office/powerpoint/2012/main" userId="S-1-5-21-1339303556-449845944-1601390327-1484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21655"/>
    <a:srgbClr val="9BBB59"/>
    <a:srgbClr val="5CB37C"/>
    <a:srgbClr val="0070B8"/>
    <a:srgbClr val="608CAB"/>
    <a:srgbClr val="5EAFA6"/>
    <a:srgbClr val="1A7434"/>
    <a:srgbClr val="27B14E"/>
    <a:srgbClr val="2649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64" autoAdjust="0"/>
    <p:restoredTop sz="77654" autoAdjust="0"/>
  </p:normalViewPr>
  <p:slideViewPr>
    <p:cSldViewPr>
      <p:cViewPr varScale="1">
        <p:scale>
          <a:sx n="61" d="100"/>
          <a:sy n="61" d="100"/>
        </p:scale>
        <p:origin x="1194"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202"/>
    </p:cViewPr>
  </p:sorterViewPr>
  <p:notesViewPr>
    <p:cSldViewPr>
      <p:cViewPr varScale="1">
        <p:scale>
          <a:sx n="70" d="100"/>
          <a:sy n="70" d="100"/>
        </p:scale>
        <p:origin x="2280" y="-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customXml" Target="../customXml/item117.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customXml" Target="../customXml/item63.xml"/><Relationship Id="rId84" Type="http://schemas.openxmlformats.org/officeDocument/2006/relationships/customXml" Target="../customXml/item84.xml"/><Relationship Id="rId138" Type="http://schemas.openxmlformats.org/officeDocument/2006/relationships/customXml" Target="../customXml/item138.xml"/><Relationship Id="rId159" Type="http://schemas.openxmlformats.org/officeDocument/2006/relationships/customXml" Target="../customXml/item159.xml"/><Relationship Id="rId170" Type="http://schemas.openxmlformats.org/officeDocument/2006/relationships/customXml" Target="../customXml/item170.xml"/><Relationship Id="rId191" Type="http://schemas.openxmlformats.org/officeDocument/2006/relationships/slide" Target="slides/slide17.xml"/><Relationship Id="rId196" Type="http://schemas.openxmlformats.org/officeDocument/2006/relationships/notesMaster" Target="notesMasters/notesMaster1.xml"/><Relationship Id="rId200" Type="http://schemas.openxmlformats.org/officeDocument/2006/relationships/viewProps" Target="viewProps.xml"/><Relationship Id="rId16" Type="http://schemas.openxmlformats.org/officeDocument/2006/relationships/customXml" Target="../customXml/item16.xml"/><Relationship Id="rId107" Type="http://schemas.openxmlformats.org/officeDocument/2006/relationships/customXml" Target="../customXml/item107.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customXml" Target="../customXml/item74.xml"/><Relationship Id="rId79" Type="http://schemas.openxmlformats.org/officeDocument/2006/relationships/customXml" Target="../customXml/item79.xml"/><Relationship Id="rId102" Type="http://schemas.openxmlformats.org/officeDocument/2006/relationships/customXml" Target="../customXml/item102.xml"/><Relationship Id="rId123" Type="http://schemas.openxmlformats.org/officeDocument/2006/relationships/customXml" Target="../customXml/item123.xml"/><Relationship Id="rId128" Type="http://schemas.openxmlformats.org/officeDocument/2006/relationships/customXml" Target="../customXml/item128.xml"/><Relationship Id="rId144" Type="http://schemas.openxmlformats.org/officeDocument/2006/relationships/customXml" Target="../customXml/item144.xml"/><Relationship Id="rId149" Type="http://schemas.openxmlformats.org/officeDocument/2006/relationships/customXml" Target="../customXml/item149.xml"/><Relationship Id="rId5" Type="http://schemas.openxmlformats.org/officeDocument/2006/relationships/customXml" Target="../customXml/item5.xml"/><Relationship Id="rId90" Type="http://schemas.openxmlformats.org/officeDocument/2006/relationships/customXml" Target="../customXml/item90.xml"/><Relationship Id="rId95" Type="http://schemas.openxmlformats.org/officeDocument/2006/relationships/customXml" Target="../customXml/item95.xml"/><Relationship Id="rId160" Type="http://schemas.openxmlformats.org/officeDocument/2006/relationships/customXml" Target="../customXml/item160.xml"/><Relationship Id="rId165" Type="http://schemas.openxmlformats.org/officeDocument/2006/relationships/customXml" Target="../customXml/item165.xml"/><Relationship Id="rId181" Type="http://schemas.openxmlformats.org/officeDocument/2006/relationships/slide" Target="slides/slide7.xml"/><Relationship Id="rId186" Type="http://schemas.openxmlformats.org/officeDocument/2006/relationships/slide" Target="slides/slide1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customXml" Target="../customXml/item69.xml"/><Relationship Id="rId113" Type="http://schemas.openxmlformats.org/officeDocument/2006/relationships/customXml" Target="../customXml/item113.xml"/><Relationship Id="rId118" Type="http://schemas.openxmlformats.org/officeDocument/2006/relationships/customXml" Target="../customXml/item118.xml"/><Relationship Id="rId134" Type="http://schemas.openxmlformats.org/officeDocument/2006/relationships/customXml" Target="../customXml/item134.xml"/><Relationship Id="rId139" Type="http://schemas.openxmlformats.org/officeDocument/2006/relationships/customXml" Target="../customXml/item139.xml"/><Relationship Id="rId80" Type="http://schemas.openxmlformats.org/officeDocument/2006/relationships/customXml" Target="../customXml/item80.xml"/><Relationship Id="rId85" Type="http://schemas.openxmlformats.org/officeDocument/2006/relationships/customXml" Target="../customXml/item85.xml"/><Relationship Id="rId150" Type="http://schemas.openxmlformats.org/officeDocument/2006/relationships/customXml" Target="../customXml/item150.xml"/><Relationship Id="rId155" Type="http://schemas.openxmlformats.org/officeDocument/2006/relationships/customXml" Target="../customXml/item155.xml"/><Relationship Id="rId171" Type="http://schemas.openxmlformats.org/officeDocument/2006/relationships/customXml" Target="../customXml/item171.xml"/><Relationship Id="rId176" Type="http://schemas.openxmlformats.org/officeDocument/2006/relationships/slide" Target="slides/slide2.xml"/><Relationship Id="rId192" Type="http://schemas.openxmlformats.org/officeDocument/2006/relationships/slide" Target="slides/slide18.xml"/><Relationship Id="rId197" Type="http://schemas.openxmlformats.org/officeDocument/2006/relationships/handoutMaster" Target="handoutMasters/handoutMaster1.xml"/><Relationship Id="rId201" Type="http://schemas.openxmlformats.org/officeDocument/2006/relationships/theme" Target="theme/theme1.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customXml" Target="../customXml/item103.xml"/><Relationship Id="rId108" Type="http://schemas.openxmlformats.org/officeDocument/2006/relationships/customXml" Target="../customXml/item108.xml"/><Relationship Id="rId124" Type="http://schemas.openxmlformats.org/officeDocument/2006/relationships/customXml" Target="../customXml/item124.xml"/><Relationship Id="rId129" Type="http://schemas.openxmlformats.org/officeDocument/2006/relationships/customXml" Target="../customXml/item129.xml"/><Relationship Id="rId54" Type="http://schemas.openxmlformats.org/officeDocument/2006/relationships/customXml" Target="../customXml/item54.xml"/><Relationship Id="rId70" Type="http://schemas.openxmlformats.org/officeDocument/2006/relationships/customXml" Target="../customXml/item70.xml"/><Relationship Id="rId75" Type="http://schemas.openxmlformats.org/officeDocument/2006/relationships/customXml" Target="../customXml/item75.xml"/><Relationship Id="rId91" Type="http://schemas.openxmlformats.org/officeDocument/2006/relationships/customXml" Target="../customXml/item91.xml"/><Relationship Id="rId96" Type="http://schemas.openxmlformats.org/officeDocument/2006/relationships/customXml" Target="../customXml/item96.xml"/><Relationship Id="rId140" Type="http://schemas.openxmlformats.org/officeDocument/2006/relationships/customXml" Target="../customXml/item140.xml"/><Relationship Id="rId145" Type="http://schemas.openxmlformats.org/officeDocument/2006/relationships/customXml" Target="../customXml/item145.xml"/><Relationship Id="rId161" Type="http://schemas.openxmlformats.org/officeDocument/2006/relationships/customXml" Target="../customXml/item161.xml"/><Relationship Id="rId166" Type="http://schemas.openxmlformats.org/officeDocument/2006/relationships/customXml" Target="../customXml/item166.xml"/><Relationship Id="rId182" Type="http://schemas.openxmlformats.org/officeDocument/2006/relationships/slide" Target="slides/slide8.xml"/><Relationship Id="rId187"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customXml" Target="../customXml/item114.xml"/><Relationship Id="rId119" Type="http://schemas.openxmlformats.org/officeDocument/2006/relationships/customXml" Target="../customXml/item119.xml"/><Relationship Id="rId44" Type="http://schemas.openxmlformats.org/officeDocument/2006/relationships/customXml" Target="../customXml/item44.xml"/><Relationship Id="rId60" Type="http://schemas.openxmlformats.org/officeDocument/2006/relationships/customXml" Target="../customXml/item60.xml"/><Relationship Id="rId65" Type="http://schemas.openxmlformats.org/officeDocument/2006/relationships/customXml" Target="../customXml/item65.xml"/><Relationship Id="rId81" Type="http://schemas.openxmlformats.org/officeDocument/2006/relationships/customXml" Target="../customXml/item81.xml"/><Relationship Id="rId86" Type="http://schemas.openxmlformats.org/officeDocument/2006/relationships/customXml" Target="../customXml/item86.xml"/><Relationship Id="rId130" Type="http://schemas.openxmlformats.org/officeDocument/2006/relationships/customXml" Target="../customXml/item130.xml"/><Relationship Id="rId135" Type="http://schemas.openxmlformats.org/officeDocument/2006/relationships/customXml" Target="../customXml/item135.xml"/><Relationship Id="rId151" Type="http://schemas.openxmlformats.org/officeDocument/2006/relationships/customXml" Target="../customXml/item151.xml"/><Relationship Id="rId156" Type="http://schemas.openxmlformats.org/officeDocument/2006/relationships/customXml" Target="../customXml/item156.xml"/><Relationship Id="rId177" Type="http://schemas.openxmlformats.org/officeDocument/2006/relationships/slide" Target="slides/slide3.xml"/><Relationship Id="rId198" Type="http://schemas.openxmlformats.org/officeDocument/2006/relationships/commentAuthors" Target="commentAuthors.xml"/><Relationship Id="rId172" Type="http://schemas.openxmlformats.org/officeDocument/2006/relationships/customXml" Target="../customXml/item172.xml"/><Relationship Id="rId193" Type="http://schemas.openxmlformats.org/officeDocument/2006/relationships/slide" Target="slides/slide19.xml"/><Relationship Id="rId202" Type="http://schemas.openxmlformats.org/officeDocument/2006/relationships/tableStyles" Target="tableStyle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customXml" Target="../customXml/item10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customXml" Target="../customXml/item97.xml"/><Relationship Id="rId104" Type="http://schemas.openxmlformats.org/officeDocument/2006/relationships/customXml" Target="../customXml/item104.xml"/><Relationship Id="rId120" Type="http://schemas.openxmlformats.org/officeDocument/2006/relationships/customXml" Target="../customXml/item120.xml"/><Relationship Id="rId125" Type="http://schemas.openxmlformats.org/officeDocument/2006/relationships/customXml" Target="../customXml/item125.xml"/><Relationship Id="rId141" Type="http://schemas.openxmlformats.org/officeDocument/2006/relationships/customXml" Target="../customXml/item141.xml"/><Relationship Id="rId146" Type="http://schemas.openxmlformats.org/officeDocument/2006/relationships/customXml" Target="../customXml/item146.xml"/><Relationship Id="rId167" Type="http://schemas.openxmlformats.org/officeDocument/2006/relationships/customXml" Target="../customXml/item167.xml"/><Relationship Id="rId188" Type="http://schemas.openxmlformats.org/officeDocument/2006/relationships/slide" Target="slides/slide14.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customXml" Target="../customXml/item92.xml"/><Relationship Id="rId162" Type="http://schemas.openxmlformats.org/officeDocument/2006/relationships/customXml" Target="../customXml/item162.xml"/><Relationship Id="rId183" Type="http://schemas.openxmlformats.org/officeDocument/2006/relationships/slide" Target="slides/slide9.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customXml" Target="../customXml/item110.xml"/><Relationship Id="rId115" Type="http://schemas.openxmlformats.org/officeDocument/2006/relationships/customXml" Target="../customXml/item115.xml"/><Relationship Id="rId131" Type="http://schemas.openxmlformats.org/officeDocument/2006/relationships/customXml" Target="../customXml/item131.xml"/><Relationship Id="rId136" Type="http://schemas.openxmlformats.org/officeDocument/2006/relationships/customXml" Target="../customXml/item136.xml"/><Relationship Id="rId157" Type="http://schemas.openxmlformats.org/officeDocument/2006/relationships/customXml" Target="../customXml/item157.xml"/><Relationship Id="rId178" Type="http://schemas.openxmlformats.org/officeDocument/2006/relationships/slide" Target="slides/slide4.xml"/><Relationship Id="rId61" Type="http://schemas.openxmlformats.org/officeDocument/2006/relationships/customXml" Target="../customXml/item61.xml"/><Relationship Id="rId82" Type="http://schemas.openxmlformats.org/officeDocument/2006/relationships/customXml" Target="../customXml/item82.xml"/><Relationship Id="rId152" Type="http://schemas.openxmlformats.org/officeDocument/2006/relationships/customXml" Target="../customXml/item152.xml"/><Relationship Id="rId173" Type="http://schemas.openxmlformats.org/officeDocument/2006/relationships/customXml" Target="../customXml/item173.xml"/><Relationship Id="rId194" Type="http://schemas.openxmlformats.org/officeDocument/2006/relationships/slide" Target="slides/slide20.xml"/><Relationship Id="rId199" Type="http://schemas.openxmlformats.org/officeDocument/2006/relationships/presProps" Target="presProps.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customXml" Target="../customXml/item100.xml"/><Relationship Id="rId105" Type="http://schemas.openxmlformats.org/officeDocument/2006/relationships/customXml" Target="../customXml/item105.xml"/><Relationship Id="rId126" Type="http://schemas.openxmlformats.org/officeDocument/2006/relationships/customXml" Target="../customXml/item126.xml"/><Relationship Id="rId147" Type="http://schemas.openxmlformats.org/officeDocument/2006/relationships/customXml" Target="../customXml/item147.xml"/><Relationship Id="rId168" Type="http://schemas.openxmlformats.org/officeDocument/2006/relationships/customXml" Target="../customXml/item168.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98" Type="http://schemas.openxmlformats.org/officeDocument/2006/relationships/customXml" Target="../customXml/item98.xml"/><Relationship Id="rId121" Type="http://schemas.openxmlformats.org/officeDocument/2006/relationships/customXml" Target="../customXml/item121.xml"/><Relationship Id="rId142" Type="http://schemas.openxmlformats.org/officeDocument/2006/relationships/customXml" Target="../customXml/item142.xml"/><Relationship Id="rId163" Type="http://schemas.openxmlformats.org/officeDocument/2006/relationships/customXml" Target="../customXml/item163.xml"/><Relationship Id="rId184" Type="http://schemas.openxmlformats.org/officeDocument/2006/relationships/slide" Target="slides/slide10.xml"/><Relationship Id="rId189" Type="http://schemas.openxmlformats.org/officeDocument/2006/relationships/slide" Target="slides/slide1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customXml" Target="../customXml/item116.xml"/><Relationship Id="rId137" Type="http://schemas.openxmlformats.org/officeDocument/2006/relationships/customXml" Target="../customXml/item137.xml"/><Relationship Id="rId158" Type="http://schemas.openxmlformats.org/officeDocument/2006/relationships/customXml" Target="../customXml/item158.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customXml" Target="../customXml/item88.xml"/><Relationship Id="rId111" Type="http://schemas.openxmlformats.org/officeDocument/2006/relationships/customXml" Target="../customXml/item111.xml"/><Relationship Id="rId132" Type="http://schemas.openxmlformats.org/officeDocument/2006/relationships/customXml" Target="../customXml/item132.xml"/><Relationship Id="rId153" Type="http://schemas.openxmlformats.org/officeDocument/2006/relationships/customXml" Target="../customXml/item153.xml"/><Relationship Id="rId174" Type="http://schemas.openxmlformats.org/officeDocument/2006/relationships/slideMaster" Target="slideMasters/slideMaster1.xml"/><Relationship Id="rId179" Type="http://schemas.openxmlformats.org/officeDocument/2006/relationships/slide" Target="slides/slide5.xml"/><Relationship Id="rId195" Type="http://schemas.openxmlformats.org/officeDocument/2006/relationships/slide" Target="slides/slide21.xml"/><Relationship Id="rId190" Type="http://schemas.openxmlformats.org/officeDocument/2006/relationships/slide" Target="slides/slide16.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customXml" Target="../customXml/item106.xml"/><Relationship Id="rId127" Type="http://schemas.openxmlformats.org/officeDocument/2006/relationships/customXml" Target="../customXml/item127.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customXml" Target="../customXml/item94.xml"/><Relationship Id="rId99" Type="http://schemas.openxmlformats.org/officeDocument/2006/relationships/customXml" Target="../customXml/item99.xml"/><Relationship Id="rId101" Type="http://schemas.openxmlformats.org/officeDocument/2006/relationships/customXml" Target="../customXml/item101.xml"/><Relationship Id="rId122" Type="http://schemas.openxmlformats.org/officeDocument/2006/relationships/customXml" Target="../customXml/item122.xml"/><Relationship Id="rId143" Type="http://schemas.openxmlformats.org/officeDocument/2006/relationships/customXml" Target="../customXml/item143.xml"/><Relationship Id="rId148" Type="http://schemas.openxmlformats.org/officeDocument/2006/relationships/customXml" Target="../customXml/item148.xml"/><Relationship Id="rId164" Type="http://schemas.openxmlformats.org/officeDocument/2006/relationships/customXml" Target="../customXml/item164.xml"/><Relationship Id="rId169" Type="http://schemas.openxmlformats.org/officeDocument/2006/relationships/customXml" Target="../customXml/item169.xml"/><Relationship Id="rId185" Type="http://schemas.openxmlformats.org/officeDocument/2006/relationships/slide" Target="slides/slide11.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6.xml"/><Relationship Id="rId26" Type="http://schemas.openxmlformats.org/officeDocument/2006/relationships/customXml" Target="../customXml/item26.xml"/><Relationship Id="rId47" Type="http://schemas.openxmlformats.org/officeDocument/2006/relationships/customXml" Target="../customXml/item47.xml"/><Relationship Id="rId68" Type="http://schemas.openxmlformats.org/officeDocument/2006/relationships/customXml" Target="../customXml/item68.xml"/><Relationship Id="rId89" Type="http://schemas.openxmlformats.org/officeDocument/2006/relationships/customXml" Target="../customXml/item89.xml"/><Relationship Id="rId112" Type="http://schemas.openxmlformats.org/officeDocument/2006/relationships/customXml" Target="../customXml/item112.xml"/><Relationship Id="rId133" Type="http://schemas.openxmlformats.org/officeDocument/2006/relationships/customXml" Target="../customXml/item133.xml"/><Relationship Id="rId154" Type="http://schemas.openxmlformats.org/officeDocument/2006/relationships/customXml" Target="../customXml/item154.xml"/><Relationship Id="rId175" Type="http://schemas.openxmlformats.org/officeDocument/2006/relationships/slide" Target="slides/slide1.xml"/></Relationships>
</file>

<file path=ppt/diagrams/_rels/data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image" Target="../media/image32.JPG"/><Relationship Id="rId5" Type="http://schemas.openxmlformats.org/officeDocument/2006/relationships/image" Target="../media/image35.png"/><Relationship Id="rId4" Type="http://schemas.openxmlformats.org/officeDocument/2006/relationships/hyperlink" Target="https://commons.wikimedia.org/wiki/File:NSW_EPA_air_quality_monitoring_station.jpg"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image" Target="../media/image32.JPG"/><Relationship Id="rId5" Type="http://schemas.openxmlformats.org/officeDocument/2006/relationships/image" Target="../media/image35.png"/><Relationship Id="rId4" Type="http://schemas.openxmlformats.org/officeDocument/2006/relationships/hyperlink" Target="https://commons.wikimedia.org/wiki/File:NSW_EPA_air_quality_monitoring_station.jpg"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image" Target="../media/image32.JPG"/><Relationship Id="rId5" Type="http://schemas.openxmlformats.org/officeDocument/2006/relationships/image" Target="../media/image35.png"/><Relationship Id="rId4" Type="http://schemas.openxmlformats.org/officeDocument/2006/relationships/hyperlink" Target="https://commons.wikimedia.org/wiki/File:NSW_EPA_air_quality_monitoring_station.jpg"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image" Target="../media/image32.JPG"/><Relationship Id="rId5" Type="http://schemas.openxmlformats.org/officeDocument/2006/relationships/image" Target="../media/image35.png"/><Relationship Id="rId4" Type="http://schemas.openxmlformats.org/officeDocument/2006/relationships/hyperlink" Target="https://commons.wikimedia.org/wiki/File:NSW_EPA_air_quality_monitoring_station.jpg" TargetMode="Externa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F92027-41A4-40DE-91DC-38300575B784}" type="doc">
      <dgm:prSet loTypeId="urn:microsoft.com/office/officeart/2005/8/layout/hProcess10" loCatId="process" qsTypeId="urn:microsoft.com/office/officeart/2005/8/quickstyle/simple1" qsCatId="simple" csTypeId="urn:microsoft.com/office/officeart/2005/8/colors/colorful3" csCatId="colorful" phldr="1"/>
      <dgm:spPr/>
      <dgm:t>
        <a:bodyPr/>
        <a:lstStyle/>
        <a:p>
          <a:endParaRPr lang="en-US"/>
        </a:p>
      </dgm:t>
    </dgm:pt>
    <dgm:pt modelId="{DBEE5049-A3F2-4381-9F1A-68D9FFC54546}">
      <dgm:prSet phldrT="[Text]" custT="1"/>
      <dgm:spPr/>
      <dgm:t>
        <a:bodyPr/>
        <a:lstStyle/>
        <a:p>
          <a:pPr algn="l"/>
          <a:r>
            <a:rPr lang="en-US" sz="1600" b="1" dirty="0"/>
            <a:t>Aggregate and Transform</a:t>
          </a:r>
        </a:p>
        <a:p>
          <a:pPr algn="l"/>
          <a:r>
            <a:rPr lang="en-US" sz="1600" b="1" dirty="0"/>
            <a:t>Input</a:t>
          </a:r>
          <a:r>
            <a:rPr lang="en-US" sz="1600" dirty="0"/>
            <a:t>: CMAQ output</a:t>
          </a:r>
        </a:p>
        <a:p>
          <a:pPr algn="l"/>
          <a:r>
            <a:rPr lang="en-US" sz="1600" b="1" dirty="0"/>
            <a:t>Output</a:t>
          </a:r>
          <a:r>
            <a:rPr lang="en-US" sz="1600" dirty="0"/>
            <a:t>: </a:t>
          </a:r>
          <a:r>
            <a:rPr lang="en-US" sz="1600" dirty="0" err="1"/>
            <a:t>netcdf</a:t>
          </a:r>
          <a:endParaRPr lang="en-US" sz="1600" dirty="0"/>
        </a:p>
        <a:p>
          <a:pPr algn="l"/>
          <a:r>
            <a:rPr lang="en-US" sz="1600" b="1" dirty="0"/>
            <a:t>Software</a:t>
          </a:r>
          <a:r>
            <a:rPr lang="en-US" sz="1600" dirty="0"/>
            <a:t>: Fortran program</a:t>
          </a:r>
        </a:p>
      </dgm:t>
    </dgm:pt>
    <dgm:pt modelId="{F2E67891-1B82-4B9C-9B10-2D8004DF1F2D}" type="parTrans" cxnId="{28DAD123-0427-47D0-A25E-6B9EFA68DCFC}">
      <dgm:prSet/>
      <dgm:spPr/>
      <dgm:t>
        <a:bodyPr/>
        <a:lstStyle/>
        <a:p>
          <a:endParaRPr lang="en-US"/>
        </a:p>
      </dgm:t>
    </dgm:pt>
    <dgm:pt modelId="{0C7811E5-5FE5-4B97-801B-FB86C2D9CF79}" type="sibTrans" cxnId="{28DAD123-0427-47D0-A25E-6B9EFA68DCFC}">
      <dgm:prSet/>
      <dgm:spPr/>
      <dgm:t>
        <a:bodyPr/>
        <a:lstStyle/>
        <a:p>
          <a:endParaRPr lang="en-US"/>
        </a:p>
      </dgm:t>
    </dgm:pt>
    <dgm:pt modelId="{36F48078-5EBD-42D6-A9ED-CFC22E42F569}">
      <dgm:prSet phldrT="[Text]" custT="1"/>
      <dgm:spPr/>
      <dgm:t>
        <a:bodyPr anchor="ctr" anchorCtr="0"/>
        <a:lstStyle/>
        <a:p>
          <a:pPr marL="0" indent="0" algn="l">
            <a:buNone/>
          </a:pPr>
          <a:r>
            <a:rPr lang="en-US" sz="1600" b="1" dirty="0"/>
            <a:t>Match to Obs</a:t>
          </a:r>
        </a:p>
      </dgm:t>
    </dgm:pt>
    <dgm:pt modelId="{DB483706-3B1A-4B8C-BFF7-C1A7DD9BD736}" type="parTrans" cxnId="{A59F0299-7951-4DBA-8082-36F02F084EC2}">
      <dgm:prSet/>
      <dgm:spPr/>
      <dgm:t>
        <a:bodyPr/>
        <a:lstStyle/>
        <a:p>
          <a:endParaRPr lang="en-US"/>
        </a:p>
      </dgm:t>
    </dgm:pt>
    <dgm:pt modelId="{66226ED5-3375-4178-911F-DF8B8516A014}" type="sibTrans" cxnId="{A59F0299-7951-4DBA-8082-36F02F084EC2}">
      <dgm:prSet/>
      <dgm:spPr/>
      <dgm:t>
        <a:bodyPr/>
        <a:lstStyle/>
        <a:p>
          <a:endParaRPr lang="en-US"/>
        </a:p>
      </dgm:t>
    </dgm:pt>
    <dgm:pt modelId="{FB26E070-E455-417C-B768-647BA3FE8ED6}">
      <dgm:prSet phldrT="[Text]" custT="1"/>
      <dgm:spPr/>
      <dgm:t>
        <a:bodyPr/>
        <a:lstStyle/>
        <a:p>
          <a:pPr algn="l"/>
          <a:r>
            <a:rPr lang="en-US" sz="1600" b="1" dirty="0"/>
            <a:t>Evaluate</a:t>
          </a:r>
        </a:p>
        <a:p>
          <a:pPr algn="l"/>
          <a:r>
            <a:rPr lang="en-US" sz="1600" b="1" dirty="0"/>
            <a:t>Input</a:t>
          </a:r>
          <a:r>
            <a:rPr lang="en-US" sz="1600" dirty="0"/>
            <a:t>: .csv files</a:t>
          </a:r>
        </a:p>
        <a:p>
          <a:pPr algn="l"/>
          <a:r>
            <a:rPr lang="en-US" sz="1600" b="1" dirty="0"/>
            <a:t>Output</a:t>
          </a:r>
          <a:r>
            <a:rPr lang="en-US" sz="1600" dirty="0"/>
            <a:t>: MySQL database, graphics files</a:t>
          </a:r>
        </a:p>
        <a:p>
          <a:pPr algn="l"/>
          <a:r>
            <a:rPr lang="en-US" sz="1600" b="1" dirty="0"/>
            <a:t>Software</a:t>
          </a:r>
          <a:r>
            <a:rPr lang="en-US" sz="1600" dirty="0"/>
            <a:t>: </a:t>
          </a:r>
          <a:r>
            <a:rPr lang="en-US" sz="1600" b="1" dirty="0">
              <a:solidFill>
                <a:srgbClr val="FF0000"/>
              </a:solidFill>
            </a:rPr>
            <a:t>R</a:t>
          </a:r>
          <a:r>
            <a:rPr lang="en-US" sz="1600" dirty="0"/>
            <a:t> based package </a:t>
          </a:r>
          <a:r>
            <a:rPr lang="en-US" sz="1600" b="1" dirty="0">
              <a:solidFill>
                <a:srgbClr val="FFFF00"/>
              </a:solidFill>
              <a:latin typeface="Arial" panose="020B0604020202020204" pitchFamily="34" charset="0"/>
              <a:cs typeface="Arial" panose="020B0604020202020204" pitchFamily="34" charset="0"/>
            </a:rPr>
            <a:t>AMET</a:t>
          </a:r>
        </a:p>
      </dgm:t>
    </dgm:pt>
    <dgm:pt modelId="{43A8004D-0956-4C52-808E-D1F9667BFAEE}" type="parTrans" cxnId="{2C3A33CA-FDC0-42D3-93F2-EA428ABECF21}">
      <dgm:prSet/>
      <dgm:spPr/>
      <dgm:t>
        <a:bodyPr/>
        <a:lstStyle/>
        <a:p>
          <a:endParaRPr lang="en-US"/>
        </a:p>
      </dgm:t>
    </dgm:pt>
    <dgm:pt modelId="{65C1B75B-E858-4101-97BD-BD47FD17276B}" type="sibTrans" cxnId="{2C3A33CA-FDC0-42D3-93F2-EA428ABECF21}">
      <dgm:prSet/>
      <dgm:spPr/>
      <dgm:t>
        <a:bodyPr/>
        <a:lstStyle/>
        <a:p>
          <a:endParaRPr lang="en-US"/>
        </a:p>
      </dgm:t>
    </dgm:pt>
    <dgm:pt modelId="{BF4A52E8-1303-40BF-BBFC-1BD0D2D58675}">
      <dgm:prSet phldrT="[Text]" custT="1"/>
      <dgm:spPr/>
      <dgm:t>
        <a:bodyPr/>
        <a:lstStyle/>
        <a:p>
          <a:pPr marL="0" indent="0">
            <a:buFont typeface="Arial" panose="020B0604020202020204" pitchFamily="34" charset="0"/>
            <a:buNone/>
          </a:pPr>
          <a:r>
            <a:rPr lang="en-US" sz="1600" b="1" dirty="0"/>
            <a:t>Software</a:t>
          </a:r>
          <a:r>
            <a:rPr lang="en-US" sz="1600" dirty="0"/>
            <a:t>: Fortran program</a:t>
          </a:r>
          <a:endParaRPr lang="en-US" sz="1600" b="1" dirty="0">
            <a:solidFill>
              <a:srgbClr val="FFFF00"/>
            </a:solidFill>
            <a:latin typeface="Arial" panose="020B0604020202020204" pitchFamily="34" charset="0"/>
            <a:cs typeface="Arial" panose="020B0604020202020204" pitchFamily="34" charset="0"/>
          </a:endParaRPr>
        </a:p>
      </dgm:t>
    </dgm:pt>
    <dgm:pt modelId="{1DE72F98-4AE1-4F56-A983-61723E3F25AE}" type="sibTrans" cxnId="{21429815-A91C-4F36-A37C-76908E704956}">
      <dgm:prSet/>
      <dgm:spPr/>
      <dgm:t>
        <a:bodyPr/>
        <a:lstStyle/>
        <a:p>
          <a:endParaRPr lang="en-US"/>
        </a:p>
      </dgm:t>
    </dgm:pt>
    <dgm:pt modelId="{FA4C1AC5-BCD2-4957-B98E-46533D62577C}" type="parTrans" cxnId="{21429815-A91C-4F36-A37C-76908E704956}">
      <dgm:prSet/>
      <dgm:spPr/>
      <dgm:t>
        <a:bodyPr/>
        <a:lstStyle/>
        <a:p>
          <a:endParaRPr lang="en-US"/>
        </a:p>
      </dgm:t>
    </dgm:pt>
    <dgm:pt modelId="{2D1FA0C1-A6D3-45ED-AFA7-05BDBC9F1A83}">
      <dgm:prSet phldrT="[Text]" custT="1"/>
      <dgm:spPr/>
      <dgm:t>
        <a:bodyPr/>
        <a:lstStyle/>
        <a:p>
          <a:pPr marL="0" indent="0">
            <a:buFont typeface="Arial" panose="020B0604020202020204" pitchFamily="34" charset="0"/>
            <a:buNone/>
          </a:pPr>
          <a:r>
            <a:rPr lang="en-US" sz="1600" b="1" dirty="0"/>
            <a:t>Input: </a:t>
          </a:r>
          <a:r>
            <a:rPr lang="en-US" sz="1600" dirty="0"/>
            <a:t>CMAQ post-processed output +  observation data (text files)</a:t>
          </a:r>
        </a:p>
      </dgm:t>
    </dgm:pt>
    <dgm:pt modelId="{2DCD433E-B711-4635-9468-B2226E1760BB}" type="sibTrans" cxnId="{A6A79932-E54C-4B6F-94B8-543F3CCFFAD3}">
      <dgm:prSet/>
      <dgm:spPr/>
      <dgm:t>
        <a:bodyPr/>
        <a:lstStyle/>
        <a:p>
          <a:endParaRPr lang="en-US"/>
        </a:p>
      </dgm:t>
    </dgm:pt>
    <dgm:pt modelId="{672AD95C-0557-453C-8317-5EAAE7C4B480}" type="parTrans" cxnId="{A6A79932-E54C-4B6F-94B8-543F3CCFFAD3}">
      <dgm:prSet/>
      <dgm:spPr/>
      <dgm:t>
        <a:bodyPr/>
        <a:lstStyle/>
        <a:p>
          <a:endParaRPr lang="en-US"/>
        </a:p>
      </dgm:t>
    </dgm:pt>
    <dgm:pt modelId="{31DC8D99-7878-4E49-A981-E4206F0F66A4}">
      <dgm:prSet phldrT="[Text]" custT="1"/>
      <dgm:spPr/>
      <dgm:t>
        <a:bodyPr/>
        <a:lstStyle/>
        <a:p>
          <a:pPr marL="0" indent="0">
            <a:buFont typeface="Arial" panose="020B0604020202020204" pitchFamily="34" charset="0"/>
            <a:buNone/>
          </a:pPr>
          <a:r>
            <a:rPr lang="en-US" sz="1600" b="1" dirty="0"/>
            <a:t>Output</a:t>
          </a:r>
          <a:r>
            <a:rPr lang="en-US" sz="1600" dirty="0"/>
            <a:t>: .csv</a:t>
          </a:r>
        </a:p>
      </dgm:t>
    </dgm:pt>
    <dgm:pt modelId="{B20482E5-E912-4292-A4F6-5FD046C1FB25}" type="parTrans" cxnId="{DB9C5912-8C23-417E-BF0D-379EF74DD022}">
      <dgm:prSet/>
      <dgm:spPr/>
      <dgm:t>
        <a:bodyPr/>
        <a:lstStyle/>
        <a:p>
          <a:endParaRPr lang="en-US"/>
        </a:p>
      </dgm:t>
    </dgm:pt>
    <dgm:pt modelId="{2B914F31-EA58-4EBE-AAAF-F8543F1FE3A8}" type="sibTrans" cxnId="{DB9C5912-8C23-417E-BF0D-379EF74DD022}">
      <dgm:prSet/>
      <dgm:spPr/>
      <dgm:t>
        <a:bodyPr/>
        <a:lstStyle/>
        <a:p>
          <a:endParaRPr lang="en-US"/>
        </a:p>
      </dgm:t>
    </dgm:pt>
    <dgm:pt modelId="{5A8C1D61-F71A-49F6-AF78-26E55CF38BD3}">
      <dgm:prSet phldrT="[Text]" custT="1"/>
      <dgm:spPr/>
      <dgm:t>
        <a:bodyPr/>
        <a:lstStyle/>
        <a:p>
          <a:pPr algn="l"/>
          <a:r>
            <a:rPr lang="en-US" sz="1600" b="1" dirty="0"/>
            <a:t>Visualize/QA</a:t>
          </a:r>
        </a:p>
        <a:p>
          <a:pPr algn="l">
            <a:buNone/>
          </a:pPr>
          <a:r>
            <a:rPr lang="en-US" sz="1600" b="1" dirty="0"/>
            <a:t>Input</a:t>
          </a:r>
          <a:r>
            <a:rPr lang="en-US" sz="1600" dirty="0"/>
            <a:t>: CMAQ post-processed output</a:t>
          </a:r>
        </a:p>
        <a:p>
          <a:pPr algn="l">
            <a:buNone/>
          </a:pPr>
          <a:r>
            <a:rPr lang="en-US" sz="1600" b="1" dirty="0"/>
            <a:t>Output</a:t>
          </a:r>
          <a:r>
            <a:rPr lang="en-US" sz="1600" dirty="0"/>
            <a:t>: graphics files, html</a:t>
          </a:r>
        </a:p>
        <a:p>
          <a:pPr algn="l">
            <a:buNone/>
          </a:pPr>
          <a:r>
            <a:rPr lang="en-US" sz="1600" b="1" dirty="0"/>
            <a:t>Software</a:t>
          </a:r>
          <a:r>
            <a:rPr lang="en-US" sz="1600" dirty="0"/>
            <a:t>: </a:t>
          </a:r>
          <a:r>
            <a:rPr lang="en-US" sz="1600" b="1" dirty="0">
              <a:solidFill>
                <a:srgbClr val="FF0000"/>
              </a:solidFill>
            </a:rPr>
            <a:t>R</a:t>
          </a:r>
          <a:r>
            <a:rPr lang="en-US" sz="1600" b="0" dirty="0">
              <a:solidFill>
                <a:schemeClr val="bg1"/>
              </a:solidFill>
            </a:rPr>
            <a:t>, VERDI, </a:t>
          </a:r>
          <a:r>
            <a:rPr lang="en-US" sz="1600" b="0" dirty="0" err="1">
              <a:solidFill>
                <a:schemeClr val="bg1"/>
              </a:solidFill>
            </a:rPr>
            <a:t>Ncview</a:t>
          </a:r>
          <a:endParaRPr lang="en-US" sz="1000" b="1" dirty="0">
            <a:solidFill>
              <a:srgbClr val="FF0000"/>
            </a:solidFill>
          </a:endParaRPr>
        </a:p>
      </dgm:t>
    </dgm:pt>
    <dgm:pt modelId="{1D2BD0B0-1CB1-4CB4-90EC-E8F701BBF22A}" type="sibTrans" cxnId="{2E628D2B-BB36-4E11-9B1F-CB39B21211C8}">
      <dgm:prSet/>
      <dgm:spPr/>
      <dgm:t>
        <a:bodyPr/>
        <a:lstStyle/>
        <a:p>
          <a:endParaRPr lang="en-US"/>
        </a:p>
      </dgm:t>
    </dgm:pt>
    <dgm:pt modelId="{70B82C6D-99E5-4E65-AB65-6C80C7160EA1}" type="parTrans" cxnId="{2E628D2B-BB36-4E11-9B1F-CB39B21211C8}">
      <dgm:prSet/>
      <dgm:spPr/>
      <dgm:t>
        <a:bodyPr/>
        <a:lstStyle/>
        <a:p>
          <a:endParaRPr lang="en-US"/>
        </a:p>
      </dgm:t>
    </dgm:pt>
    <dgm:pt modelId="{7EDCDF63-2803-4B64-BCA5-63BFFC8F20CA}" type="pres">
      <dgm:prSet presAssocID="{21F92027-41A4-40DE-91DC-38300575B784}" presName="Name0" presStyleCnt="0">
        <dgm:presLayoutVars>
          <dgm:dir/>
          <dgm:resizeHandles val="exact"/>
        </dgm:presLayoutVars>
      </dgm:prSet>
      <dgm:spPr/>
    </dgm:pt>
    <dgm:pt modelId="{2FCD5B2E-53FD-4EF9-9018-20BDFD284B59}" type="pres">
      <dgm:prSet presAssocID="{DBEE5049-A3F2-4381-9F1A-68D9FFC54546}" presName="composite" presStyleCnt="0"/>
      <dgm:spPr/>
    </dgm:pt>
    <dgm:pt modelId="{880213B0-2130-4044-9F5B-5004C20AA4BE}" type="pres">
      <dgm:prSet presAssocID="{DBEE5049-A3F2-4381-9F1A-68D9FFC54546}" presName="imagSh" presStyleLbl="bgImgPlace1" presStyleIdx="0" presStyleCnt="4" custScaleX="2000000" custScaleY="2000000" custLinFactY="-400000" custLinFactNeighborY="-425808"/>
      <dgm:spPr>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w="34925">
          <a:solidFill>
            <a:srgbClr val="9BBB59"/>
          </a:solidFill>
        </a:ln>
      </dgm:spPr>
    </dgm:pt>
    <dgm:pt modelId="{299E80FD-C607-4D6E-8B3F-0E849C775233}" type="pres">
      <dgm:prSet presAssocID="{DBEE5049-A3F2-4381-9F1A-68D9FFC54546}" presName="txNode" presStyleLbl="node1" presStyleIdx="0" presStyleCnt="4" custScaleX="1750388" custScaleY="2000000" custLinFactY="89070" custLinFactNeighborY="100000">
        <dgm:presLayoutVars>
          <dgm:bulletEnabled val="1"/>
        </dgm:presLayoutVars>
      </dgm:prSet>
      <dgm:spPr/>
    </dgm:pt>
    <dgm:pt modelId="{649051E4-F21F-4225-9C94-BDF58233224F}" type="pres">
      <dgm:prSet presAssocID="{0C7811E5-5FE5-4B97-801B-FB86C2D9CF79}" presName="sibTrans" presStyleLbl="sibTrans2D1" presStyleIdx="0" presStyleCnt="3" custLinFactY="100000" custLinFactNeighborY="121582"/>
      <dgm:spPr/>
    </dgm:pt>
    <dgm:pt modelId="{2E7E8B1A-3C26-4C31-A3A7-4F194BF5431E}" type="pres">
      <dgm:prSet presAssocID="{0C7811E5-5FE5-4B97-801B-FB86C2D9CF79}" presName="connTx" presStyleLbl="sibTrans2D1" presStyleIdx="0" presStyleCnt="3"/>
      <dgm:spPr/>
    </dgm:pt>
    <dgm:pt modelId="{CF8846B2-CE20-4F77-B958-037D61120799}" type="pres">
      <dgm:prSet presAssocID="{5A8C1D61-F71A-49F6-AF78-26E55CF38BD3}" presName="composite" presStyleCnt="0"/>
      <dgm:spPr/>
    </dgm:pt>
    <dgm:pt modelId="{22C72F20-8160-4C0D-BC77-37138DDC70B4}" type="pres">
      <dgm:prSet presAssocID="{5A8C1D61-F71A-49F6-AF78-26E55CF38BD3}" presName="imagSh" presStyleLbl="bgImgPlace1" presStyleIdx="1" presStyleCnt="4" custScaleX="2000000" custScaleY="2000000" custLinFactY="-400000" custLinFactNeighborY="-425808"/>
      <dgm:spPr>
        <a:blipFill>
          <a:blip xmlns:r="http://schemas.openxmlformats.org/officeDocument/2006/relationships" r:embed="rId2">
            <a:extLst>
              <a:ext uri="{28A0092B-C50C-407E-A947-70E740481C1C}">
                <a14:useLocalDpi xmlns:a14="http://schemas.microsoft.com/office/drawing/2010/main" val="0"/>
              </a:ext>
            </a:extLst>
          </a:blip>
          <a:srcRect/>
          <a:stretch>
            <a:fillRect l="-12000" r="-12000"/>
          </a:stretch>
        </a:blipFill>
        <a:ln w="34925">
          <a:solidFill>
            <a:srgbClr val="9BBB59"/>
          </a:solidFill>
        </a:ln>
      </dgm:spPr>
    </dgm:pt>
    <dgm:pt modelId="{6A45F8B3-D83A-4721-A2DF-95DFF43DCD06}" type="pres">
      <dgm:prSet presAssocID="{5A8C1D61-F71A-49F6-AF78-26E55CF38BD3}" presName="txNode" presStyleLbl="node1" presStyleIdx="1" presStyleCnt="4" custScaleX="1746727" custScaleY="2000000" custLinFactY="100000" custLinFactNeighborX="-26530" custLinFactNeighborY="127424">
        <dgm:presLayoutVars>
          <dgm:bulletEnabled val="1"/>
        </dgm:presLayoutVars>
      </dgm:prSet>
      <dgm:spPr/>
    </dgm:pt>
    <dgm:pt modelId="{5B6B08A3-4410-4178-8EE7-B4DB55397050}" type="pres">
      <dgm:prSet presAssocID="{1D2BD0B0-1CB1-4CB4-90EC-E8F701BBF22A}" presName="sibTrans" presStyleLbl="sibTrans2D1" presStyleIdx="1" presStyleCnt="3" custLinFactY="100000" custLinFactNeighborY="121582"/>
      <dgm:spPr/>
    </dgm:pt>
    <dgm:pt modelId="{6EF0493C-66F4-4FC2-B240-642E082383A4}" type="pres">
      <dgm:prSet presAssocID="{1D2BD0B0-1CB1-4CB4-90EC-E8F701BBF22A}" presName="connTx" presStyleLbl="sibTrans2D1" presStyleIdx="1" presStyleCnt="3"/>
      <dgm:spPr/>
    </dgm:pt>
    <dgm:pt modelId="{253A5537-B7E9-4412-8066-401852E02CE1}" type="pres">
      <dgm:prSet presAssocID="{36F48078-5EBD-42D6-A9ED-CFC22E42F569}" presName="composite" presStyleCnt="0"/>
      <dgm:spPr/>
    </dgm:pt>
    <dgm:pt modelId="{1B547FDF-2395-48A4-AC26-1B9FA2705583}" type="pres">
      <dgm:prSet presAssocID="{36F48078-5EBD-42D6-A9ED-CFC22E42F569}" presName="imagSh" presStyleLbl="bgImgPlace1" presStyleIdx="2" presStyleCnt="4" custScaleX="2000000" custScaleY="2000000" custLinFactY="-400000" custLinFactNeighborY="-425808"/>
      <dgm:spPr>
        <a:blipFill dpi="0" rotWithShape="1">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2720" t="-38856" r="-17280" b="38856"/>
          </a:stretch>
        </a:blipFill>
        <a:ln w="34925">
          <a:solidFill>
            <a:srgbClr val="5EAFA6"/>
          </a:solidFill>
        </a:ln>
      </dgm:spPr>
    </dgm:pt>
    <dgm:pt modelId="{F638BA0B-0C6F-4667-B765-9564A903DC65}" type="pres">
      <dgm:prSet presAssocID="{36F48078-5EBD-42D6-A9ED-CFC22E42F569}" presName="txNode" presStyleLbl="node1" presStyleIdx="2" presStyleCnt="4" custScaleX="1750388" custScaleY="2000000" custLinFactY="100000" custLinFactNeighborX="-16845" custLinFactNeighborY="103268">
        <dgm:presLayoutVars>
          <dgm:bulletEnabled val="1"/>
        </dgm:presLayoutVars>
      </dgm:prSet>
      <dgm:spPr/>
    </dgm:pt>
    <dgm:pt modelId="{1AE77B4A-D784-415E-9576-9884982ED7A5}" type="pres">
      <dgm:prSet presAssocID="{66226ED5-3375-4178-911F-DF8B8516A014}" presName="sibTrans" presStyleLbl="sibTrans2D1" presStyleIdx="2" presStyleCnt="3" custLinFactY="100000" custLinFactNeighborY="121582"/>
      <dgm:spPr/>
    </dgm:pt>
    <dgm:pt modelId="{42E84139-952F-4368-800C-881C97C584D1}" type="pres">
      <dgm:prSet presAssocID="{66226ED5-3375-4178-911F-DF8B8516A014}" presName="connTx" presStyleLbl="sibTrans2D1" presStyleIdx="2" presStyleCnt="3"/>
      <dgm:spPr/>
    </dgm:pt>
    <dgm:pt modelId="{FDABFA68-9182-43A1-B255-B16874B6B1EE}" type="pres">
      <dgm:prSet presAssocID="{FB26E070-E455-417C-B768-647BA3FE8ED6}" presName="composite" presStyleCnt="0"/>
      <dgm:spPr/>
    </dgm:pt>
    <dgm:pt modelId="{7D48838C-BF75-404B-8617-C7AE503E40F5}" type="pres">
      <dgm:prSet presAssocID="{FB26E070-E455-417C-B768-647BA3FE8ED6}" presName="imagSh" presStyleLbl="bgImgPlace1" presStyleIdx="3" presStyleCnt="4" custScaleX="2000000" custScaleY="2000000" custLinFactY="-400000" custLinFactNeighborY="-42580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21923" t="-16486" r="-6077" b="16486"/>
          </a:stretch>
        </a:blipFill>
        <a:ln w="34925">
          <a:solidFill>
            <a:srgbClr val="8064A2"/>
          </a:solidFill>
        </a:ln>
      </dgm:spPr>
    </dgm:pt>
    <dgm:pt modelId="{85F1EE4A-E73E-475E-AA3C-70148BAE31B5}" type="pres">
      <dgm:prSet presAssocID="{FB26E070-E455-417C-B768-647BA3FE8ED6}" presName="txNode" presStyleLbl="node1" presStyleIdx="3" presStyleCnt="4" custScaleX="1750388" custScaleY="2000000" custLinFactY="89070" custLinFactNeighborX="-1691" custLinFactNeighborY="100000">
        <dgm:presLayoutVars>
          <dgm:bulletEnabled val="1"/>
        </dgm:presLayoutVars>
      </dgm:prSet>
      <dgm:spPr/>
    </dgm:pt>
  </dgm:ptLst>
  <dgm:cxnLst>
    <dgm:cxn modelId="{DB9C5912-8C23-417E-BF0D-379EF74DD022}" srcId="{36F48078-5EBD-42D6-A9ED-CFC22E42F569}" destId="{31DC8D99-7878-4E49-A981-E4206F0F66A4}" srcOrd="1" destOrd="0" parTransId="{B20482E5-E912-4292-A4F6-5FD046C1FB25}" sibTransId="{2B914F31-EA58-4EBE-AAAF-F8543F1FE3A8}"/>
    <dgm:cxn modelId="{21429815-A91C-4F36-A37C-76908E704956}" srcId="{36F48078-5EBD-42D6-A9ED-CFC22E42F569}" destId="{BF4A52E8-1303-40BF-BBFC-1BD0D2D58675}" srcOrd="2" destOrd="0" parTransId="{FA4C1AC5-BCD2-4957-B98E-46533D62577C}" sibTransId="{1DE72F98-4AE1-4F56-A983-61723E3F25AE}"/>
    <dgm:cxn modelId="{28DAD123-0427-47D0-A25E-6B9EFA68DCFC}" srcId="{21F92027-41A4-40DE-91DC-38300575B784}" destId="{DBEE5049-A3F2-4381-9F1A-68D9FFC54546}" srcOrd="0" destOrd="0" parTransId="{F2E67891-1B82-4B9C-9B10-2D8004DF1F2D}" sibTransId="{0C7811E5-5FE5-4B97-801B-FB86C2D9CF79}"/>
    <dgm:cxn modelId="{E69EB727-CBE4-4DE6-A32C-F9CB6B3A0979}" type="presOf" srcId="{21F92027-41A4-40DE-91DC-38300575B784}" destId="{7EDCDF63-2803-4B64-BCA5-63BFFC8F20CA}" srcOrd="0" destOrd="0" presId="urn:microsoft.com/office/officeart/2005/8/layout/hProcess10"/>
    <dgm:cxn modelId="{2E628D2B-BB36-4E11-9B1F-CB39B21211C8}" srcId="{21F92027-41A4-40DE-91DC-38300575B784}" destId="{5A8C1D61-F71A-49F6-AF78-26E55CF38BD3}" srcOrd="1" destOrd="0" parTransId="{70B82C6D-99E5-4E65-AB65-6C80C7160EA1}" sibTransId="{1D2BD0B0-1CB1-4CB4-90EC-E8F701BBF22A}"/>
    <dgm:cxn modelId="{A6A79932-E54C-4B6F-94B8-543F3CCFFAD3}" srcId="{36F48078-5EBD-42D6-A9ED-CFC22E42F569}" destId="{2D1FA0C1-A6D3-45ED-AFA7-05BDBC9F1A83}" srcOrd="0" destOrd="0" parTransId="{672AD95C-0557-453C-8317-5EAAE7C4B480}" sibTransId="{2DCD433E-B711-4635-9468-B2226E1760BB}"/>
    <dgm:cxn modelId="{D01EEF34-DF56-4EE5-B5E6-F2A1DD10E5AD}" type="presOf" srcId="{5A8C1D61-F71A-49F6-AF78-26E55CF38BD3}" destId="{6A45F8B3-D83A-4721-A2DF-95DFF43DCD06}" srcOrd="0" destOrd="0" presId="urn:microsoft.com/office/officeart/2005/8/layout/hProcess10"/>
    <dgm:cxn modelId="{92BF4546-C75F-45FB-BEC9-CC7A80B037A9}" type="presOf" srcId="{66226ED5-3375-4178-911F-DF8B8516A014}" destId="{1AE77B4A-D784-415E-9576-9884982ED7A5}" srcOrd="0" destOrd="0" presId="urn:microsoft.com/office/officeart/2005/8/layout/hProcess10"/>
    <dgm:cxn modelId="{1459566B-DCC1-4804-999C-83E03F097271}" type="presOf" srcId="{0C7811E5-5FE5-4B97-801B-FB86C2D9CF79}" destId="{649051E4-F21F-4225-9C94-BDF58233224F}" srcOrd="0" destOrd="0" presId="urn:microsoft.com/office/officeart/2005/8/layout/hProcess10"/>
    <dgm:cxn modelId="{EDCB1770-1E53-459E-A5A8-5DF0DE0E0DE6}" type="presOf" srcId="{DBEE5049-A3F2-4381-9F1A-68D9FFC54546}" destId="{299E80FD-C607-4D6E-8B3F-0E849C775233}" srcOrd="0" destOrd="0" presId="urn:microsoft.com/office/officeart/2005/8/layout/hProcess10"/>
    <dgm:cxn modelId="{BCAACE79-A1D8-42DE-815C-FB5A6D7C5ABD}" type="presOf" srcId="{1D2BD0B0-1CB1-4CB4-90EC-E8F701BBF22A}" destId="{6EF0493C-66F4-4FC2-B240-642E082383A4}" srcOrd="1" destOrd="0" presId="urn:microsoft.com/office/officeart/2005/8/layout/hProcess10"/>
    <dgm:cxn modelId="{F1766E7B-0E1E-4DEB-BE9C-72A5D5033659}" type="presOf" srcId="{31DC8D99-7878-4E49-A981-E4206F0F66A4}" destId="{F638BA0B-0C6F-4667-B765-9564A903DC65}" srcOrd="0" destOrd="2" presId="urn:microsoft.com/office/officeart/2005/8/layout/hProcess10"/>
    <dgm:cxn modelId="{45BB848C-2444-42DE-BB8C-534BAE0FC67B}" type="presOf" srcId="{1D2BD0B0-1CB1-4CB4-90EC-E8F701BBF22A}" destId="{5B6B08A3-4410-4178-8EE7-B4DB55397050}" srcOrd="0" destOrd="0" presId="urn:microsoft.com/office/officeart/2005/8/layout/hProcess10"/>
    <dgm:cxn modelId="{CEFCA18D-2108-419E-8F4E-11C622F80714}" type="presOf" srcId="{36F48078-5EBD-42D6-A9ED-CFC22E42F569}" destId="{F638BA0B-0C6F-4667-B765-9564A903DC65}" srcOrd="0" destOrd="0" presId="urn:microsoft.com/office/officeart/2005/8/layout/hProcess10"/>
    <dgm:cxn modelId="{3B813591-9EF3-427B-ABE0-6233BFF7E66E}" type="presOf" srcId="{FB26E070-E455-417C-B768-647BA3FE8ED6}" destId="{85F1EE4A-E73E-475E-AA3C-70148BAE31B5}" srcOrd="0" destOrd="0" presId="urn:microsoft.com/office/officeart/2005/8/layout/hProcess10"/>
    <dgm:cxn modelId="{A25EC598-1190-4DF9-9BEE-051CDC094FEF}" type="presOf" srcId="{66226ED5-3375-4178-911F-DF8B8516A014}" destId="{42E84139-952F-4368-800C-881C97C584D1}" srcOrd="1" destOrd="0" presId="urn:microsoft.com/office/officeart/2005/8/layout/hProcess10"/>
    <dgm:cxn modelId="{A59F0299-7951-4DBA-8082-36F02F084EC2}" srcId="{21F92027-41A4-40DE-91DC-38300575B784}" destId="{36F48078-5EBD-42D6-A9ED-CFC22E42F569}" srcOrd="2" destOrd="0" parTransId="{DB483706-3B1A-4B8C-BFF7-C1A7DD9BD736}" sibTransId="{66226ED5-3375-4178-911F-DF8B8516A014}"/>
    <dgm:cxn modelId="{1FDD16B6-C41E-4357-8B6F-5C153D01C569}" type="presOf" srcId="{2D1FA0C1-A6D3-45ED-AFA7-05BDBC9F1A83}" destId="{F638BA0B-0C6F-4667-B765-9564A903DC65}" srcOrd="0" destOrd="1" presId="urn:microsoft.com/office/officeart/2005/8/layout/hProcess10"/>
    <dgm:cxn modelId="{5E85B8B6-9009-45EE-85E8-F9752DF2A11D}" type="presOf" srcId="{BF4A52E8-1303-40BF-BBFC-1BD0D2D58675}" destId="{F638BA0B-0C6F-4667-B765-9564A903DC65}" srcOrd="0" destOrd="3" presId="urn:microsoft.com/office/officeart/2005/8/layout/hProcess10"/>
    <dgm:cxn modelId="{549E56C6-F6E5-4F5F-AC13-A62EB462BD65}" type="presOf" srcId="{0C7811E5-5FE5-4B97-801B-FB86C2D9CF79}" destId="{2E7E8B1A-3C26-4C31-A3A7-4F194BF5431E}" srcOrd="1" destOrd="0" presId="urn:microsoft.com/office/officeart/2005/8/layout/hProcess10"/>
    <dgm:cxn modelId="{2C3A33CA-FDC0-42D3-93F2-EA428ABECF21}" srcId="{21F92027-41A4-40DE-91DC-38300575B784}" destId="{FB26E070-E455-417C-B768-647BA3FE8ED6}" srcOrd="3" destOrd="0" parTransId="{43A8004D-0956-4C52-808E-D1F9667BFAEE}" sibTransId="{65C1B75B-E858-4101-97BD-BD47FD17276B}"/>
    <dgm:cxn modelId="{CFAB20BD-3826-442F-A1FA-E8B0AA669B85}" type="presParOf" srcId="{7EDCDF63-2803-4B64-BCA5-63BFFC8F20CA}" destId="{2FCD5B2E-53FD-4EF9-9018-20BDFD284B59}" srcOrd="0" destOrd="0" presId="urn:microsoft.com/office/officeart/2005/8/layout/hProcess10"/>
    <dgm:cxn modelId="{2938EF9A-58E8-436D-964C-FC8D2FFD070A}" type="presParOf" srcId="{2FCD5B2E-53FD-4EF9-9018-20BDFD284B59}" destId="{880213B0-2130-4044-9F5B-5004C20AA4BE}" srcOrd="0" destOrd="0" presId="urn:microsoft.com/office/officeart/2005/8/layout/hProcess10"/>
    <dgm:cxn modelId="{AFF9FC67-A11A-4337-9FCB-286B5C6EE536}" type="presParOf" srcId="{2FCD5B2E-53FD-4EF9-9018-20BDFD284B59}" destId="{299E80FD-C607-4D6E-8B3F-0E849C775233}" srcOrd="1" destOrd="0" presId="urn:microsoft.com/office/officeart/2005/8/layout/hProcess10"/>
    <dgm:cxn modelId="{77254F91-A0C4-427E-A98F-5F8F7C2EA8BD}" type="presParOf" srcId="{7EDCDF63-2803-4B64-BCA5-63BFFC8F20CA}" destId="{649051E4-F21F-4225-9C94-BDF58233224F}" srcOrd="1" destOrd="0" presId="urn:microsoft.com/office/officeart/2005/8/layout/hProcess10"/>
    <dgm:cxn modelId="{7A49A8AC-608D-481F-AC1F-FDA97CD1C09D}" type="presParOf" srcId="{649051E4-F21F-4225-9C94-BDF58233224F}" destId="{2E7E8B1A-3C26-4C31-A3A7-4F194BF5431E}" srcOrd="0" destOrd="0" presId="urn:microsoft.com/office/officeart/2005/8/layout/hProcess10"/>
    <dgm:cxn modelId="{EF836EAE-7FE4-4905-9E0C-203B23EEADEE}" type="presParOf" srcId="{7EDCDF63-2803-4B64-BCA5-63BFFC8F20CA}" destId="{CF8846B2-CE20-4F77-B958-037D61120799}" srcOrd="2" destOrd="0" presId="urn:microsoft.com/office/officeart/2005/8/layout/hProcess10"/>
    <dgm:cxn modelId="{47D5F88D-424C-45A5-959E-08FE23CE68C9}" type="presParOf" srcId="{CF8846B2-CE20-4F77-B958-037D61120799}" destId="{22C72F20-8160-4C0D-BC77-37138DDC70B4}" srcOrd="0" destOrd="0" presId="urn:microsoft.com/office/officeart/2005/8/layout/hProcess10"/>
    <dgm:cxn modelId="{C1A71EA2-D5D0-42A3-82D6-E54E1B52C0F6}" type="presParOf" srcId="{CF8846B2-CE20-4F77-B958-037D61120799}" destId="{6A45F8B3-D83A-4721-A2DF-95DFF43DCD06}" srcOrd="1" destOrd="0" presId="urn:microsoft.com/office/officeart/2005/8/layout/hProcess10"/>
    <dgm:cxn modelId="{6746957E-3627-4C7D-AF99-3E74E314C29A}" type="presParOf" srcId="{7EDCDF63-2803-4B64-BCA5-63BFFC8F20CA}" destId="{5B6B08A3-4410-4178-8EE7-B4DB55397050}" srcOrd="3" destOrd="0" presId="urn:microsoft.com/office/officeart/2005/8/layout/hProcess10"/>
    <dgm:cxn modelId="{F54E82EA-791D-4962-BFDD-A17304E4D97E}" type="presParOf" srcId="{5B6B08A3-4410-4178-8EE7-B4DB55397050}" destId="{6EF0493C-66F4-4FC2-B240-642E082383A4}" srcOrd="0" destOrd="0" presId="urn:microsoft.com/office/officeart/2005/8/layout/hProcess10"/>
    <dgm:cxn modelId="{797FD541-2952-4C8B-9710-25E2BB95283C}" type="presParOf" srcId="{7EDCDF63-2803-4B64-BCA5-63BFFC8F20CA}" destId="{253A5537-B7E9-4412-8066-401852E02CE1}" srcOrd="4" destOrd="0" presId="urn:microsoft.com/office/officeart/2005/8/layout/hProcess10"/>
    <dgm:cxn modelId="{87DBCF81-D7D8-44E1-A02B-C33865DD5F70}" type="presParOf" srcId="{253A5537-B7E9-4412-8066-401852E02CE1}" destId="{1B547FDF-2395-48A4-AC26-1B9FA2705583}" srcOrd="0" destOrd="0" presId="urn:microsoft.com/office/officeart/2005/8/layout/hProcess10"/>
    <dgm:cxn modelId="{6E6A3C2F-8B1C-43D6-A260-60BA26AC69D3}" type="presParOf" srcId="{253A5537-B7E9-4412-8066-401852E02CE1}" destId="{F638BA0B-0C6F-4667-B765-9564A903DC65}" srcOrd="1" destOrd="0" presId="urn:microsoft.com/office/officeart/2005/8/layout/hProcess10"/>
    <dgm:cxn modelId="{F6263A71-08D7-493A-8BE3-B8BBCF713FB3}" type="presParOf" srcId="{7EDCDF63-2803-4B64-BCA5-63BFFC8F20CA}" destId="{1AE77B4A-D784-415E-9576-9884982ED7A5}" srcOrd="5" destOrd="0" presId="urn:microsoft.com/office/officeart/2005/8/layout/hProcess10"/>
    <dgm:cxn modelId="{9C1BD841-B9AD-489D-A859-573E891E14E0}" type="presParOf" srcId="{1AE77B4A-D784-415E-9576-9884982ED7A5}" destId="{42E84139-952F-4368-800C-881C97C584D1}" srcOrd="0" destOrd="0" presId="urn:microsoft.com/office/officeart/2005/8/layout/hProcess10"/>
    <dgm:cxn modelId="{9687A2EA-8D92-4645-996D-20D36D855356}" type="presParOf" srcId="{7EDCDF63-2803-4B64-BCA5-63BFFC8F20CA}" destId="{FDABFA68-9182-43A1-B255-B16874B6B1EE}" srcOrd="6" destOrd="0" presId="urn:microsoft.com/office/officeart/2005/8/layout/hProcess10"/>
    <dgm:cxn modelId="{E034B8A1-C216-4762-AC52-A5CB5733773C}" type="presParOf" srcId="{FDABFA68-9182-43A1-B255-B16874B6B1EE}" destId="{7D48838C-BF75-404B-8617-C7AE503E40F5}" srcOrd="0" destOrd="0" presId="urn:microsoft.com/office/officeart/2005/8/layout/hProcess10"/>
    <dgm:cxn modelId="{A306B732-469C-4C60-B721-A94DA9BD01E7}" type="presParOf" srcId="{FDABFA68-9182-43A1-B255-B16874B6B1EE}" destId="{85F1EE4A-E73E-475E-AA3C-70148BAE31B5}"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F92027-41A4-40DE-91DC-38300575B784}" type="doc">
      <dgm:prSet loTypeId="urn:microsoft.com/office/officeart/2005/8/layout/hProcess10" loCatId="process" qsTypeId="urn:microsoft.com/office/officeart/2005/8/quickstyle/simple1" qsCatId="simple" csTypeId="urn:microsoft.com/office/officeart/2005/8/colors/colorful3" csCatId="colorful" phldr="1"/>
      <dgm:spPr/>
      <dgm:t>
        <a:bodyPr/>
        <a:lstStyle/>
        <a:p>
          <a:endParaRPr lang="en-US"/>
        </a:p>
      </dgm:t>
    </dgm:pt>
    <dgm:pt modelId="{DBEE5049-A3F2-4381-9F1A-68D9FFC54546}">
      <dgm:prSet phldrT="[Text]" custT="1"/>
      <dgm:spPr/>
      <dgm:t>
        <a:bodyPr/>
        <a:lstStyle/>
        <a:p>
          <a:pPr algn="l"/>
          <a:r>
            <a:rPr lang="en-US" sz="1600" b="1" dirty="0"/>
            <a:t>Aggregate and Transform</a:t>
          </a:r>
        </a:p>
        <a:p>
          <a:pPr algn="l"/>
          <a:r>
            <a:rPr lang="en-US" sz="1600" b="1" dirty="0"/>
            <a:t>Input</a:t>
          </a:r>
          <a:r>
            <a:rPr lang="en-US" sz="1600" dirty="0"/>
            <a:t>: CMAQ output</a:t>
          </a:r>
        </a:p>
        <a:p>
          <a:pPr algn="l"/>
          <a:r>
            <a:rPr lang="en-US" sz="1600" b="1" dirty="0"/>
            <a:t>Output</a:t>
          </a:r>
          <a:r>
            <a:rPr lang="en-US" sz="1600" dirty="0"/>
            <a:t>: </a:t>
          </a:r>
          <a:r>
            <a:rPr lang="en-US" sz="1600" dirty="0" err="1"/>
            <a:t>netcdf</a:t>
          </a:r>
          <a:endParaRPr lang="en-US" sz="1600" dirty="0"/>
        </a:p>
        <a:p>
          <a:pPr algn="l"/>
          <a:r>
            <a:rPr lang="en-US" sz="1600" b="1" dirty="0"/>
            <a:t>Software</a:t>
          </a:r>
          <a:r>
            <a:rPr lang="en-US" sz="1600" dirty="0"/>
            <a:t>: Fortran program</a:t>
          </a:r>
        </a:p>
      </dgm:t>
    </dgm:pt>
    <dgm:pt modelId="{F2E67891-1B82-4B9C-9B10-2D8004DF1F2D}" type="parTrans" cxnId="{28DAD123-0427-47D0-A25E-6B9EFA68DCFC}">
      <dgm:prSet/>
      <dgm:spPr/>
      <dgm:t>
        <a:bodyPr/>
        <a:lstStyle/>
        <a:p>
          <a:endParaRPr lang="en-US"/>
        </a:p>
      </dgm:t>
    </dgm:pt>
    <dgm:pt modelId="{0C7811E5-5FE5-4B97-801B-FB86C2D9CF79}" type="sibTrans" cxnId="{28DAD123-0427-47D0-A25E-6B9EFA68DCFC}">
      <dgm:prSet/>
      <dgm:spPr/>
      <dgm:t>
        <a:bodyPr/>
        <a:lstStyle/>
        <a:p>
          <a:endParaRPr lang="en-US"/>
        </a:p>
      </dgm:t>
    </dgm:pt>
    <dgm:pt modelId="{36F48078-5EBD-42D6-A9ED-CFC22E42F569}">
      <dgm:prSet phldrT="[Text]" custT="1"/>
      <dgm:spPr/>
      <dgm:t>
        <a:bodyPr anchor="ctr" anchorCtr="0"/>
        <a:lstStyle/>
        <a:p>
          <a:pPr marL="0" indent="0" algn="l">
            <a:buNone/>
          </a:pPr>
          <a:r>
            <a:rPr lang="en-US" sz="1600" b="1" dirty="0"/>
            <a:t>Match to Obs</a:t>
          </a:r>
        </a:p>
      </dgm:t>
    </dgm:pt>
    <dgm:pt modelId="{DB483706-3B1A-4B8C-BFF7-C1A7DD9BD736}" type="parTrans" cxnId="{A59F0299-7951-4DBA-8082-36F02F084EC2}">
      <dgm:prSet/>
      <dgm:spPr/>
      <dgm:t>
        <a:bodyPr/>
        <a:lstStyle/>
        <a:p>
          <a:endParaRPr lang="en-US"/>
        </a:p>
      </dgm:t>
    </dgm:pt>
    <dgm:pt modelId="{66226ED5-3375-4178-911F-DF8B8516A014}" type="sibTrans" cxnId="{A59F0299-7951-4DBA-8082-36F02F084EC2}">
      <dgm:prSet/>
      <dgm:spPr/>
      <dgm:t>
        <a:bodyPr/>
        <a:lstStyle/>
        <a:p>
          <a:endParaRPr lang="en-US"/>
        </a:p>
      </dgm:t>
    </dgm:pt>
    <dgm:pt modelId="{FB26E070-E455-417C-B768-647BA3FE8ED6}">
      <dgm:prSet phldrT="[Text]" custT="1"/>
      <dgm:spPr/>
      <dgm:t>
        <a:bodyPr/>
        <a:lstStyle/>
        <a:p>
          <a:pPr algn="l"/>
          <a:r>
            <a:rPr lang="en-US" sz="1600" b="1" dirty="0"/>
            <a:t>Evaluate</a:t>
          </a:r>
        </a:p>
        <a:p>
          <a:pPr algn="l"/>
          <a:r>
            <a:rPr lang="en-US" sz="1600" b="1" dirty="0"/>
            <a:t>Input</a:t>
          </a:r>
          <a:r>
            <a:rPr lang="en-US" sz="1600" dirty="0"/>
            <a:t>: .csv files</a:t>
          </a:r>
        </a:p>
        <a:p>
          <a:pPr algn="l"/>
          <a:r>
            <a:rPr lang="en-US" sz="1600" b="1" dirty="0"/>
            <a:t>Output</a:t>
          </a:r>
          <a:r>
            <a:rPr lang="en-US" sz="1600" dirty="0"/>
            <a:t>: MySQL database, graphics files</a:t>
          </a:r>
        </a:p>
        <a:p>
          <a:pPr algn="l"/>
          <a:r>
            <a:rPr lang="en-US" sz="1600" b="1" dirty="0"/>
            <a:t>Software</a:t>
          </a:r>
          <a:r>
            <a:rPr lang="en-US" sz="1600" dirty="0"/>
            <a:t>: </a:t>
          </a:r>
          <a:r>
            <a:rPr lang="en-US" sz="1600" b="1" dirty="0">
              <a:solidFill>
                <a:srgbClr val="FF0000"/>
              </a:solidFill>
            </a:rPr>
            <a:t>R</a:t>
          </a:r>
          <a:r>
            <a:rPr lang="en-US" sz="1600" dirty="0"/>
            <a:t> based package </a:t>
          </a:r>
          <a:r>
            <a:rPr lang="en-US" sz="1600" b="1" dirty="0">
              <a:solidFill>
                <a:srgbClr val="FFFF00"/>
              </a:solidFill>
              <a:latin typeface="Arial" panose="020B0604020202020204" pitchFamily="34" charset="0"/>
              <a:cs typeface="Arial" panose="020B0604020202020204" pitchFamily="34" charset="0"/>
            </a:rPr>
            <a:t>AMET</a:t>
          </a:r>
        </a:p>
      </dgm:t>
    </dgm:pt>
    <dgm:pt modelId="{43A8004D-0956-4C52-808E-D1F9667BFAEE}" type="parTrans" cxnId="{2C3A33CA-FDC0-42D3-93F2-EA428ABECF21}">
      <dgm:prSet/>
      <dgm:spPr/>
      <dgm:t>
        <a:bodyPr/>
        <a:lstStyle/>
        <a:p>
          <a:endParaRPr lang="en-US"/>
        </a:p>
      </dgm:t>
    </dgm:pt>
    <dgm:pt modelId="{65C1B75B-E858-4101-97BD-BD47FD17276B}" type="sibTrans" cxnId="{2C3A33CA-FDC0-42D3-93F2-EA428ABECF21}">
      <dgm:prSet/>
      <dgm:spPr/>
      <dgm:t>
        <a:bodyPr/>
        <a:lstStyle/>
        <a:p>
          <a:endParaRPr lang="en-US"/>
        </a:p>
      </dgm:t>
    </dgm:pt>
    <dgm:pt modelId="{BF4A52E8-1303-40BF-BBFC-1BD0D2D58675}">
      <dgm:prSet phldrT="[Text]" custT="1"/>
      <dgm:spPr/>
      <dgm:t>
        <a:bodyPr/>
        <a:lstStyle/>
        <a:p>
          <a:pPr marL="0" indent="0">
            <a:buFont typeface="Arial" panose="020B0604020202020204" pitchFamily="34" charset="0"/>
            <a:buNone/>
          </a:pPr>
          <a:r>
            <a:rPr lang="en-US" sz="1600" b="1" dirty="0"/>
            <a:t>Software</a:t>
          </a:r>
          <a:r>
            <a:rPr lang="en-US" sz="1600" dirty="0"/>
            <a:t>: Fortran program</a:t>
          </a:r>
          <a:endParaRPr lang="en-US" sz="1600" b="1" dirty="0">
            <a:solidFill>
              <a:srgbClr val="FFFF00"/>
            </a:solidFill>
            <a:latin typeface="Arial" panose="020B0604020202020204" pitchFamily="34" charset="0"/>
            <a:cs typeface="Arial" panose="020B0604020202020204" pitchFamily="34" charset="0"/>
          </a:endParaRPr>
        </a:p>
      </dgm:t>
    </dgm:pt>
    <dgm:pt modelId="{1DE72F98-4AE1-4F56-A983-61723E3F25AE}" type="sibTrans" cxnId="{21429815-A91C-4F36-A37C-76908E704956}">
      <dgm:prSet/>
      <dgm:spPr/>
      <dgm:t>
        <a:bodyPr/>
        <a:lstStyle/>
        <a:p>
          <a:endParaRPr lang="en-US"/>
        </a:p>
      </dgm:t>
    </dgm:pt>
    <dgm:pt modelId="{FA4C1AC5-BCD2-4957-B98E-46533D62577C}" type="parTrans" cxnId="{21429815-A91C-4F36-A37C-76908E704956}">
      <dgm:prSet/>
      <dgm:spPr/>
      <dgm:t>
        <a:bodyPr/>
        <a:lstStyle/>
        <a:p>
          <a:endParaRPr lang="en-US"/>
        </a:p>
      </dgm:t>
    </dgm:pt>
    <dgm:pt modelId="{2D1FA0C1-A6D3-45ED-AFA7-05BDBC9F1A83}">
      <dgm:prSet phldrT="[Text]" custT="1"/>
      <dgm:spPr/>
      <dgm:t>
        <a:bodyPr/>
        <a:lstStyle/>
        <a:p>
          <a:pPr marL="0" indent="0">
            <a:buFont typeface="Arial" panose="020B0604020202020204" pitchFamily="34" charset="0"/>
            <a:buNone/>
          </a:pPr>
          <a:r>
            <a:rPr lang="en-US" sz="1600" b="1" dirty="0"/>
            <a:t>Input: </a:t>
          </a:r>
          <a:r>
            <a:rPr lang="en-US" sz="1600" dirty="0"/>
            <a:t>CMAQ post-processed output +  observation data (text files)</a:t>
          </a:r>
        </a:p>
      </dgm:t>
    </dgm:pt>
    <dgm:pt modelId="{2DCD433E-B711-4635-9468-B2226E1760BB}" type="sibTrans" cxnId="{A6A79932-E54C-4B6F-94B8-543F3CCFFAD3}">
      <dgm:prSet/>
      <dgm:spPr/>
      <dgm:t>
        <a:bodyPr/>
        <a:lstStyle/>
        <a:p>
          <a:endParaRPr lang="en-US"/>
        </a:p>
      </dgm:t>
    </dgm:pt>
    <dgm:pt modelId="{672AD95C-0557-453C-8317-5EAAE7C4B480}" type="parTrans" cxnId="{A6A79932-E54C-4B6F-94B8-543F3CCFFAD3}">
      <dgm:prSet/>
      <dgm:spPr/>
      <dgm:t>
        <a:bodyPr/>
        <a:lstStyle/>
        <a:p>
          <a:endParaRPr lang="en-US"/>
        </a:p>
      </dgm:t>
    </dgm:pt>
    <dgm:pt modelId="{31DC8D99-7878-4E49-A981-E4206F0F66A4}">
      <dgm:prSet phldrT="[Text]" custT="1"/>
      <dgm:spPr/>
      <dgm:t>
        <a:bodyPr/>
        <a:lstStyle/>
        <a:p>
          <a:pPr marL="0" indent="0">
            <a:buFont typeface="Arial" panose="020B0604020202020204" pitchFamily="34" charset="0"/>
            <a:buNone/>
          </a:pPr>
          <a:r>
            <a:rPr lang="en-US" sz="1600" b="1" dirty="0"/>
            <a:t>Output</a:t>
          </a:r>
          <a:r>
            <a:rPr lang="en-US" sz="1600" dirty="0"/>
            <a:t>: .csv</a:t>
          </a:r>
        </a:p>
      </dgm:t>
    </dgm:pt>
    <dgm:pt modelId="{B20482E5-E912-4292-A4F6-5FD046C1FB25}" type="parTrans" cxnId="{DB9C5912-8C23-417E-BF0D-379EF74DD022}">
      <dgm:prSet/>
      <dgm:spPr/>
      <dgm:t>
        <a:bodyPr/>
        <a:lstStyle/>
        <a:p>
          <a:endParaRPr lang="en-US"/>
        </a:p>
      </dgm:t>
    </dgm:pt>
    <dgm:pt modelId="{2B914F31-EA58-4EBE-AAAF-F8543F1FE3A8}" type="sibTrans" cxnId="{DB9C5912-8C23-417E-BF0D-379EF74DD022}">
      <dgm:prSet/>
      <dgm:spPr/>
      <dgm:t>
        <a:bodyPr/>
        <a:lstStyle/>
        <a:p>
          <a:endParaRPr lang="en-US"/>
        </a:p>
      </dgm:t>
    </dgm:pt>
    <dgm:pt modelId="{5A8C1D61-F71A-49F6-AF78-26E55CF38BD3}">
      <dgm:prSet phldrT="[Text]" custT="1"/>
      <dgm:spPr/>
      <dgm:t>
        <a:bodyPr/>
        <a:lstStyle/>
        <a:p>
          <a:pPr algn="l"/>
          <a:r>
            <a:rPr lang="en-US" sz="1600" b="1" dirty="0"/>
            <a:t>Visualize/QA</a:t>
          </a:r>
        </a:p>
        <a:p>
          <a:pPr algn="l">
            <a:buNone/>
          </a:pPr>
          <a:r>
            <a:rPr lang="en-US" sz="1600" b="1" dirty="0"/>
            <a:t>Input</a:t>
          </a:r>
          <a:r>
            <a:rPr lang="en-US" sz="1600" dirty="0"/>
            <a:t>: CMAQ post-processed output</a:t>
          </a:r>
        </a:p>
        <a:p>
          <a:pPr algn="l">
            <a:buNone/>
          </a:pPr>
          <a:r>
            <a:rPr lang="en-US" sz="1600" b="1" dirty="0"/>
            <a:t>Output</a:t>
          </a:r>
          <a:r>
            <a:rPr lang="en-US" sz="1600" dirty="0"/>
            <a:t>: graphics files, html</a:t>
          </a:r>
        </a:p>
        <a:p>
          <a:pPr algn="l">
            <a:buNone/>
          </a:pPr>
          <a:r>
            <a:rPr lang="en-US" sz="1600" b="1" dirty="0"/>
            <a:t>Software</a:t>
          </a:r>
          <a:r>
            <a:rPr lang="en-US" sz="1600" dirty="0"/>
            <a:t>: </a:t>
          </a:r>
          <a:r>
            <a:rPr lang="en-US" sz="1600" b="1" dirty="0">
              <a:solidFill>
                <a:srgbClr val="FF0000"/>
              </a:solidFill>
            </a:rPr>
            <a:t>R</a:t>
          </a:r>
          <a:r>
            <a:rPr lang="en-US" sz="1600" b="0" dirty="0">
              <a:solidFill>
                <a:schemeClr val="bg1"/>
              </a:solidFill>
            </a:rPr>
            <a:t>, VERDI, </a:t>
          </a:r>
          <a:r>
            <a:rPr lang="en-US" sz="1600" b="0" dirty="0" err="1">
              <a:solidFill>
                <a:schemeClr val="bg1"/>
              </a:solidFill>
            </a:rPr>
            <a:t>Ncview</a:t>
          </a:r>
          <a:endParaRPr lang="en-US" sz="1000" b="1" dirty="0">
            <a:solidFill>
              <a:srgbClr val="FF0000"/>
            </a:solidFill>
          </a:endParaRPr>
        </a:p>
      </dgm:t>
    </dgm:pt>
    <dgm:pt modelId="{70B82C6D-99E5-4E65-AB65-6C80C7160EA1}" type="parTrans" cxnId="{2E628D2B-BB36-4E11-9B1F-CB39B21211C8}">
      <dgm:prSet/>
      <dgm:spPr/>
      <dgm:t>
        <a:bodyPr/>
        <a:lstStyle/>
        <a:p>
          <a:endParaRPr lang="en-US"/>
        </a:p>
      </dgm:t>
    </dgm:pt>
    <dgm:pt modelId="{1D2BD0B0-1CB1-4CB4-90EC-E8F701BBF22A}" type="sibTrans" cxnId="{2E628D2B-BB36-4E11-9B1F-CB39B21211C8}">
      <dgm:prSet/>
      <dgm:spPr/>
      <dgm:t>
        <a:bodyPr/>
        <a:lstStyle/>
        <a:p>
          <a:endParaRPr lang="en-US"/>
        </a:p>
      </dgm:t>
    </dgm:pt>
    <dgm:pt modelId="{7EDCDF63-2803-4B64-BCA5-63BFFC8F20CA}" type="pres">
      <dgm:prSet presAssocID="{21F92027-41A4-40DE-91DC-38300575B784}" presName="Name0" presStyleCnt="0">
        <dgm:presLayoutVars>
          <dgm:dir/>
          <dgm:resizeHandles val="exact"/>
        </dgm:presLayoutVars>
      </dgm:prSet>
      <dgm:spPr/>
    </dgm:pt>
    <dgm:pt modelId="{2FCD5B2E-53FD-4EF9-9018-20BDFD284B59}" type="pres">
      <dgm:prSet presAssocID="{DBEE5049-A3F2-4381-9F1A-68D9FFC54546}" presName="composite" presStyleCnt="0"/>
      <dgm:spPr/>
    </dgm:pt>
    <dgm:pt modelId="{880213B0-2130-4044-9F5B-5004C20AA4BE}" type="pres">
      <dgm:prSet presAssocID="{DBEE5049-A3F2-4381-9F1A-68D9FFC54546}" presName="imagSh" presStyleLbl="bgImgPlace1" presStyleIdx="0" presStyleCnt="4" custScaleX="2000000" custScaleY="2000000" custLinFactY="-400000" custLinFactNeighborY="-425808"/>
      <dgm:spPr>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w="34925">
          <a:solidFill>
            <a:srgbClr val="9BBB59"/>
          </a:solidFill>
        </a:ln>
      </dgm:spPr>
    </dgm:pt>
    <dgm:pt modelId="{299E80FD-C607-4D6E-8B3F-0E849C775233}" type="pres">
      <dgm:prSet presAssocID="{DBEE5049-A3F2-4381-9F1A-68D9FFC54546}" presName="txNode" presStyleLbl="node1" presStyleIdx="0" presStyleCnt="4" custScaleX="1750388" custScaleY="2000000" custLinFactY="89070" custLinFactNeighborY="100000">
        <dgm:presLayoutVars>
          <dgm:bulletEnabled val="1"/>
        </dgm:presLayoutVars>
      </dgm:prSet>
      <dgm:spPr/>
    </dgm:pt>
    <dgm:pt modelId="{649051E4-F21F-4225-9C94-BDF58233224F}" type="pres">
      <dgm:prSet presAssocID="{0C7811E5-5FE5-4B97-801B-FB86C2D9CF79}" presName="sibTrans" presStyleLbl="sibTrans2D1" presStyleIdx="0" presStyleCnt="3" custLinFactY="100000" custLinFactNeighborY="121582"/>
      <dgm:spPr/>
    </dgm:pt>
    <dgm:pt modelId="{2E7E8B1A-3C26-4C31-A3A7-4F194BF5431E}" type="pres">
      <dgm:prSet presAssocID="{0C7811E5-5FE5-4B97-801B-FB86C2D9CF79}" presName="connTx" presStyleLbl="sibTrans2D1" presStyleIdx="0" presStyleCnt="3"/>
      <dgm:spPr/>
    </dgm:pt>
    <dgm:pt modelId="{CF8846B2-CE20-4F77-B958-037D61120799}" type="pres">
      <dgm:prSet presAssocID="{5A8C1D61-F71A-49F6-AF78-26E55CF38BD3}" presName="composite" presStyleCnt="0"/>
      <dgm:spPr/>
    </dgm:pt>
    <dgm:pt modelId="{22C72F20-8160-4C0D-BC77-37138DDC70B4}" type="pres">
      <dgm:prSet presAssocID="{5A8C1D61-F71A-49F6-AF78-26E55CF38BD3}" presName="imagSh" presStyleLbl="bgImgPlace1" presStyleIdx="1" presStyleCnt="4" custScaleX="2000000" custScaleY="2000000" custLinFactY="-400000" custLinFactNeighborY="-425808"/>
      <dgm:spPr>
        <a:blipFill>
          <a:blip xmlns:r="http://schemas.openxmlformats.org/officeDocument/2006/relationships" r:embed="rId2">
            <a:extLst>
              <a:ext uri="{28A0092B-C50C-407E-A947-70E740481C1C}">
                <a14:useLocalDpi xmlns:a14="http://schemas.microsoft.com/office/drawing/2010/main" val="0"/>
              </a:ext>
            </a:extLst>
          </a:blip>
          <a:srcRect/>
          <a:stretch>
            <a:fillRect l="-12000" r="-12000"/>
          </a:stretch>
        </a:blipFill>
        <a:ln w="34925">
          <a:solidFill>
            <a:srgbClr val="9BBB59"/>
          </a:solidFill>
        </a:ln>
      </dgm:spPr>
    </dgm:pt>
    <dgm:pt modelId="{6A45F8B3-D83A-4721-A2DF-95DFF43DCD06}" type="pres">
      <dgm:prSet presAssocID="{5A8C1D61-F71A-49F6-AF78-26E55CF38BD3}" presName="txNode" presStyleLbl="node1" presStyleIdx="1" presStyleCnt="4" custScaleX="1746727" custScaleY="2000000" custLinFactY="100000" custLinFactNeighborX="-26530" custLinFactNeighborY="127424">
        <dgm:presLayoutVars>
          <dgm:bulletEnabled val="1"/>
        </dgm:presLayoutVars>
      </dgm:prSet>
      <dgm:spPr/>
    </dgm:pt>
    <dgm:pt modelId="{5B6B08A3-4410-4178-8EE7-B4DB55397050}" type="pres">
      <dgm:prSet presAssocID="{1D2BD0B0-1CB1-4CB4-90EC-E8F701BBF22A}" presName="sibTrans" presStyleLbl="sibTrans2D1" presStyleIdx="1" presStyleCnt="3" custLinFactY="100000" custLinFactNeighborY="121582"/>
      <dgm:spPr/>
    </dgm:pt>
    <dgm:pt modelId="{6EF0493C-66F4-4FC2-B240-642E082383A4}" type="pres">
      <dgm:prSet presAssocID="{1D2BD0B0-1CB1-4CB4-90EC-E8F701BBF22A}" presName="connTx" presStyleLbl="sibTrans2D1" presStyleIdx="1" presStyleCnt="3"/>
      <dgm:spPr/>
    </dgm:pt>
    <dgm:pt modelId="{253A5537-B7E9-4412-8066-401852E02CE1}" type="pres">
      <dgm:prSet presAssocID="{36F48078-5EBD-42D6-A9ED-CFC22E42F569}" presName="composite" presStyleCnt="0"/>
      <dgm:spPr/>
    </dgm:pt>
    <dgm:pt modelId="{1B547FDF-2395-48A4-AC26-1B9FA2705583}" type="pres">
      <dgm:prSet presAssocID="{36F48078-5EBD-42D6-A9ED-CFC22E42F569}" presName="imagSh" presStyleLbl="bgImgPlace1" presStyleIdx="2" presStyleCnt="4" custScaleX="2000000" custScaleY="2000000" custLinFactY="-400000" custLinFactNeighborY="-425808"/>
      <dgm:spPr>
        <a:blipFill dpi="0" rotWithShape="1">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2720" t="-38856" r="-17280" b="38856"/>
          </a:stretch>
        </a:blipFill>
        <a:ln w="34925">
          <a:solidFill>
            <a:srgbClr val="5EAFA6"/>
          </a:solidFill>
        </a:ln>
      </dgm:spPr>
    </dgm:pt>
    <dgm:pt modelId="{F638BA0B-0C6F-4667-B765-9564A903DC65}" type="pres">
      <dgm:prSet presAssocID="{36F48078-5EBD-42D6-A9ED-CFC22E42F569}" presName="txNode" presStyleLbl="node1" presStyleIdx="2" presStyleCnt="4" custScaleX="1750388" custScaleY="2000000" custLinFactY="100000" custLinFactNeighborX="-16845" custLinFactNeighborY="103268">
        <dgm:presLayoutVars>
          <dgm:bulletEnabled val="1"/>
        </dgm:presLayoutVars>
      </dgm:prSet>
      <dgm:spPr/>
    </dgm:pt>
    <dgm:pt modelId="{1AE77B4A-D784-415E-9576-9884982ED7A5}" type="pres">
      <dgm:prSet presAssocID="{66226ED5-3375-4178-911F-DF8B8516A014}" presName="sibTrans" presStyleLbl="sibTrans2D1" presStyleIdx="2" presStyleCnt="3" custLinFactY="100000" custLinFactNeighborY="121582"/>
      <dgm:spPr/>
    </dgm:pt>
    <dgm:pt modelId="{42E84139-952F-4368-800C-881C97C584D1}" type="pres">
      <dgm:prSet presAssocID="{66226ED5-3375-4178-911F-DF8B8516A014}" presName="connTx" presStyleLbl="sibTrans2D1" presStyleIdx="2" presStyleCnt="3"/>
      <dgm:spPr/>
    </dgm:pt>
    <dgm:pt modelId="{FDABFA68-9182-43A1-B255-B16874B6B1EE}" type="pres">
      <dgm:prSet presAssocID="{FB26E070-E455-417C-B768-647BA3FE8ED6}" presName="composite" presStyleCnt="0"/>
      <dgm:spPr/>
    </dgm:pt>
    <dgm:pt modelId="{7D48838C-BF75-404B-8617-C7AE503E40F5}" type="pres">
      <dgm:prSet presAssocID="{FB26E070-E455-417C-B768-647BA3FE8ED6}" presName="imagSh" presStyleLbl="bgImgPlace1" presStyleIdx="3" presStyleCnt="4" custScaleX="2000000" custScaleY="2000000" custLinFactY="-400000" custLinFactNeighborY="-42580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21923" t="-16486" r="-6077" b="16486"/>
          </a:stretch>
        </a:blipFill>
        <a:ln w="34925">
          <a:solidFill>
            <a:srgbClr val="8064A2"/>
          </a:solidFill>
        </a:ln>
      </dgm:spPr>
    </dgm:pt>
    <dgm:pt modelId="{85F1EE4A-E73E-475E-AA3C-70148BAE31B5}" type="pres">
      <dgm:prSet presAssocID="{FB26E070-E455-417C-B768-647BA3FE8ED6}" presName="txNode" presStyleLbl="node1" presStyleIdx="3" presStyleCnt="4" custScaleX="1750388" custScaleY="2000000" custLinFactY="89070" custLinFactNeighborX="-1691" custLinFactNeighborY="100000">
        <dgm:presLayoutVars>
          <dgm:bulletEnabled val="1"/>
        </dgm:presLayoutVars>
      </dgm:prSet>
      <dgm:spPr/>
    </dgm:pt>
  </dgm:ptLst>
  <dgm:cxnLst>
    <dgm:cxn modelId="{DB9C5912-8C23-417E-BF0D-379EF74DD022}" srcId="{36F48078-5EBD-42D6-A9ED-CFC22E42F569}" destId="{31DC8D99-7878-4E49-A981-E4206F0F66A4}" srcOrd="1" destOrd="0" parTransId="{B20482E5-E912-4292-A4F6-5FD046C1FB25}" sibTransId="{2B914F31-EA58-4EBE-AAAF-F8543F1FE3A8}"/>
    <dgm:cxn modelId="{21429815-A91C-4F36-A37C-76908E704956}" srcId="{36F48078-5EBD-42D6-A9ED-CFC22E42F569}" destId="{BF4A52E8-1303-40BF-BBFC-1BD0D2D58675}" srcOrd="2" destOrd="0" parTransId="{FA4C1AC5-BCD2-4957-B98E-46533D62577C}" sibTransId="{1DE72F98-4AE1-4F56-A983-61723E3F25AE}"/>
    <dgm:cxn modelId="{28DAD123-0427-47D0-A25E-6B9EFA68DCFC}" srcId="{21F92027-41A4-40DE-91DC-38300575B784}" destId="{DBEE5049-A3F2-4381-9F1A-68D9FFC54546}" srcOrd="0" destOrd="0" parTransId="{F2E67891-1B82-4B9C-9B10-2D8004DF1F2D}" sibTransId="{0C7811E5-5FE5-4B97-801B-FB86C2D9CF79}"/>
    <dgm:cxn modelId="{E69EB727-CBE4-4DE6-A32C-F9CB6B3A0979}" type="presOf" srcId="{21F92027-41A4-40DE-91DC-38300575B784}" destId="{7EDCDF63-2803-4B64-BCA5-63BFFC8F20CA}" srcOrd="0" destOrd="0" presId="urn:microsoft.com/office/officeart/2005/8/layout/hProcess10"/>
    <dgm:cxn modelId="{2E628D2B-BB36-4E11-9B1F-CB39B21211C8}" srcId="{21F92027-41A4-40DE-91DC-38300575B784}" destId="{5A8C1D61-F71A-49F6-AF78-26E55CF38BD3}" srcOrd="1" destOrd="0" parTransId="{70B82C6D-99E5-4E65-AB65-6C80C7160EA1}" sibTransId="{1D2BD0B0-1CB1-4CB4-90EC-E8F701BBF22A}"/>
    <dgm:cxn modelId="{A6A79932-E54C-4B6F-94B8-543F3CCFFAD3}" srcId="{36F48078-5EBD-42D6-A9ED-CFC22E42F569}" destId="{2D1FA0C1-A6D3-45ED-AFA7-05BDBC9F1A83}" srcOrd="0" destOrd="0" parTransId="{672AD95C-0557-453C-8317-5EAAE7C4B480}" sibTransId="{2DCD433E-B711-4635-9468-B2226E1760BB}"/>
    <dgm:cxn modelId="{D01EEF34-DF56-4EE5-B5E6-F2A1DD10E5AD}" type="presOf" srcId="{5A8C1D61-F71A-49F6-AF78-26E55CF38BD3}" destId="{6A45F8B3-D83A-4721-A2DF-95DFF43DCD06}" srcOrd="0" destOrd="0" presId="urn:microsoft.com/office/officeart/2005/8/layout/hProcess10"/>
    <dgm:cxn modelId="{92BF4546-C75F-45FB-BEC9-CC7A80B037A9}" type="presOf" srcId="{66226ED5-3375-4178-911F-DF8B8516A014}" destId="{1AE77B4A-D784-415E-9576-9884982ED7A5}" srcOrd="0" destOrd="0" presId="urn:microsoft.com/office/officeart/2005/8/layout/hProcess10"/>
    <dgm:cxn modelId="{1459566B-DCC1-4804-999C-83E03F097271}" type="presOf" srcId="{0C7811E5-5FE5-4B97-801B-FB86C2D9CF79}" destId="{649051E4-F21F-4225-9C94-BDF58233224F}" srcOrd="0" destOrd="0" presId="urn:microsoft.com/office/officeart/2005/8/layout/hProcess10"/>
    <dgm:cxn modelId="{EDCB1770-1E53-459E-A5A8-5DF0DE0E0DE6}" type="presOf" srcId="{DBEE5049-A3F2-4381-9F1A-68D9FFC54546}" destId="{299E80FD-C607-4D6E-8B3F-0E849C775233}" srcOrd="0" destOrd="0" presId="urn:microsoft.com/office/officeart/2005/8/layout/hProcess10"/>
    <dgm:cxn modelId="{BCAACE79-A1D8-42DE-815C-FB5A6D7C5ABD}" type="presOf" srcId="{1D2BD0B0-1CB1-4CB4-90EC-E8F701BBF22A}" destId="{6EF0493C-66F4-4FC2-B240-642E082383A4}" srcOrd="1" destOrd="0" presId="urn:microsoft.com/office/officeart/2005/8/layout/hProcess10"/>
    <dgm:cxn modelId="{F1766E7B-0E1E-4DEB-BE9C-72A5D5033659}" type="presOf" srcId="{31DC8D99-7878-4E49-A981-E4206F0F66A4}" destId="{F638BA0B-0C6F-4667-B765-9564A903DC65}" srcOrd="0" destOrd="2" presId="urn:microsoft.com/office/officeart/2005/8/layout/hProcess10"/>
    <dgm:cxn modelId="{45BB848C-2444-42DE-BB8C-534BAE0FC67B}" type="presOf" srcId="{1D2BD0B0-1CB1-4CB4-90EC-E8F701BBF22A}" destId="{5B6B08A3-4410-4178-8EE7-B4DB55397050}" srcOrd="0" destOrd="0" presId="urn:microsoft.com/office/officeart/2005/8/layout/hProcess10"/>
    <dgm:cxn modelId="{CEFCA18D-2108-419E-8F4E-11C622F80714}" type="presOf" srcId="{36F48078-5EBD-42D6-A9ED-CFC22E42F569}" destId="{F638BA0B-0C6F-4667-B765-9564A903DC65}" srcOrd="0" destOrd="0" presId="urn:microsoft.com/office/officeart/2005/8/layout/hProcess10"/>
    <dgm:cxn modelId="{3B813591-9EF3-427B-ABE0-6233BFF7E66E}" type="presOf" srcId="{FB26E070-E455-417C-B768-647BA3FE8ED6}" destId="{85F1EE4A-E73E-475E-AA3C-70148BAE31B5}" srcOrd="0" destOrd="0" presId="urn:microsoft.com/office/officeart/2005/8/layout/hProcess10"/>
    <dgm:cxn modelId="{A25EC598-1190-4DF9-9BEE-051CDC094FEF}" type="presOf" srcId="{66226ED5-3375-4178-911F-DF8B8516A014}" destId="{42E84139-952F-4368-800C-881C97C584D1}" srcOrd="1" destOrd="0" presId="urn:microsoft.com/office/officeart/2005/8/layout/hProcess10"/>
    <dgm:cxn modelId="{A59F0299-7951-4DBA-8082-36F02F084EC2}" srcId="{21F92027-41A4-40DE-91DC-38300575B784}" destId="{36F48078-5EBD-42D6-A9ED-CFC22E42F569}" srcOrd="2" destOrd="0" parTransId="{DB483706-3B1A-4B8C-BFF7-C1A7DD9BD736}" sibTransId="{66226ED5-3375-4178-911F-DF8B8516A014}"/>
    <dgm:cxn modelId="{1FDD16B6-C41E-4357-8B6F-5C153D01C569}" type="presOf" srcId="{2D1FA0C1-A6D3-45ED-AFA7-05BDBC9F1A83}" destId="{F638BA0B-0C6F-4667-B765-9564A903DC65}" srcOrd="0" destOrd="1" presId="urn:microsoft.com/office/officeart/2005/8/layout/hProcess10"/>
    <dgm:cxn modelId="{5E85B8B6-9009-45EE-85E8-F9752DF2A11D}" type="presOf" srcId="{BF4A52E8-1303-40BF-BBFC-1BD0D2D58675}" destId="{F638BA0B-0C6F-4667-B765-9564A903DC65}" srcOrd="0" destOrd="3" presId="urn:microsoft.com/office/officeart/2005/8/layout/hProcess10"/>
    <dgm:cxn modelId="{549E56C6-F6E5-4F5F-AC13-A62EB462BD65}" type="presOf" srcId="{0C7811E5-5FE5-4B97-801B-FB86C2D9CF79}" destId="{2E7E8B1A-3C26-4C31-A3A7-4F194BF5431E}" srcOrd="1" destOrd="0" presId="urn:microsoft.com/office/officeart/2005/8/layout/hProcess10"/>
    <dgm:cxn modelId="{2C3A33CA-FDC0-42D3-93F2-EA428ABECF21}" srcId="{21F92027-41A4-40DE-91DC-38300575B784}" destId="{FB26E070-E455-417C-B768-647BA3FE8ED6}" srcOrd="3" destOrd="0" parTransId="{43A8004D-0956-4C52-808E-D1F9667BFAEE}" sibTransId="{65C1B75B-E858-4101-97BD-BD47FD17276B}"/>
    <dgm:cxn modelId="{CFAB20BD-3826-442F-A1FA-E8B0AA669B85}" type="presParOf" srcId="{7EDCDF63-2803-4B64-BCA5-63BFFC8F20CA}" destId="{2FCD5B2E-53FD-4EF9-9018-20BDFD284B59}" srcOrd="0" destOrd="0" presId="urn:microsoft.com/office/officeart/2005/8/layout/hProcess10"/>
    <dgm:cxn modelId="{2938EF9A-58E8-436D-964C-FC8D2FFD070A}" type="presParOf" srcId="{2FCD5B2E-53FD-4EF9-9018-20BDFD284B59}" destId="{880213B0-2130-4044-9F5B-5004C20AA4BE}" srcOrd="0" destOrd="0" presId="urn:microsoft.com/office/officeart/2005/8/layout/hProcess10"/>
    <dgm:cxn modelId="{AFF9FC67-A11A-4337-9FCB-286B5C6EE536}" type="presParOf" srcId="{2FCD5B2E-53FD-4EF9-9018-20BDFD284B59}" destId="{299E80FD-C607-4D6E-8B3F-0E849C775233}" srcOrd="1" destOrd="0" presId="urn:microsoft.com/office/officeart/2005/8/layout/hProcess10"/>
    <dgm:cxn modelId="{77254F91-A0C4-427E-A98F-5F8F7C2EA8BD}" type="presParOf" srcId="{7EDCDF63-2803-4B64-BCA5-63BFFC8F20CA}" destId="{649051E4-F21F-4225-9C94-BDF58233224F}" srcOrd="1" destOrd="0" presId="urn:microsoft.com/office/officeart/2005/8/layout/hProcess10"/>
    <dgm:cxn modelId="{7A49A8AC-608D-481F-AC1F-FDA97CD1C09D}" type="presParOf" srcId="{649051E4-F21F-4225-9C94-BDF58233224F}" destId="{2E7E8B1A-3C26-4C31-A3A7-4F194BF5431E}" srcOrd="0" destOrd="0" presId="urn:microsoft.com/office/officeart/2005/8/layout/hProcess10"/>
    <dgm:cxn modelId="{EF836EAE-7FE4-4905-9E0C-203B23EEADEE}" type="presParOf" srcId="{7EDCDF63-2803-4B64-BCA5-63BFFC8F20CA}" destId="{CF8846B2-CE20-4F77-B958-037D61120799}" srcOrd="2" destOrd="0" presId="urn:microsoft.com/office/officeart/2005/8/layout/hProcess10"/>
    <dgm:cxn modelId="{47D5F88D-424C-45A5-959E-08FE23CE68C9}" type="presParOf" srcId="{CF8846B2-CE20-4F77-B958-037D61120799}" destId="{22C72F20-8160-4C0D-BC77-37138DDC70B4}" srcOrd="0" destOrd="0" presId="urn:microsoft.com/office/officeart/2005/8/layout/hProcess10"/>
    <dgm:cxn modelId="{C1A71EA2-D5D0-42A3-82D6-E54E1B52C0F6}" type="presParOf" srcId="{CF8846B2-CE20-4F77-B958-037D61120799}" destId="{6A45F8B3-D83A-4721-A2DF-95DFF43DCD06}" srcOrd="1" destOrd="0" presId="urn:microsoft.com/office/officeart/2005/8/layout/hProcess10"/>
    <dgm:cxn modelId="{6746957E-3627-4C7D-AF99-3E74E314C29A}" type="presParOf" srcId="{7EDCDF63-2803-4B64-BCA5-63BFFC8F20CA}" destId="{5B6B08A3-4410-4178-8EE7-B4DB55397050}" srcOrd="3" destOrd="0" presId="urn:microsoft.com/office/officeart/2005/8/layout/hProcess10"/>
    <dgm:cxn modelId="{F54E82EA-791D-4962-BFDD-A17304E4D97E}" type="presParOf" srcId="{5B6B08A3-4410-4178-8EE7-B4DB55397050}" destId="{6EF0493C-66F4-4FC2-B240-642E082383A4}" srcOrd="0" destOrd="0" presId="urn:microsoft.com/office/officeart/2005/8/layout/hProcess10"/>
    <dgm:cxn modelId="{797FD541-2952-4C8B-9710-25E2BB95283C}" type="presParOf" srcId="{7EDCDF63-2803-4B64-BCA5-63BFFC8F20CA}" destId="{253A5537-B7E9-4412-8066-401852E02CE1}" srcOrd="4" destOrd="0" presId="urn:microsoft.com/office/officeart/2005/8/layout/hProcess10"/>
    <dgm:cxn modelId="{87DBCF81-D7D8-44E1-A02B-C33865DD5F70}" type="presParOf" srcId="{253A5537-B7E9-4412-8066-401852E02CE1}" destId="{1B547FDF-2395-48A4-AC26-1B9FA2705583}" srcOrd="0" destOrd="0" presId="urn:microsoft.com/office/officeart/2005/8/layout/hProcess10"/>
    <dgm:cxn modelId="{6E6A3C2F-8B1C-43D6-A260-60BA26AC69D3}" type="presParOf" srcId="{253A5537-B7E9-4412-8066-401852E02CE1}" destId="{F638BA0B-0C6F-4667-B765-9564A903DC65}" srcOrd="1" destOrd="0" presId="urn:microsoft.com/office/officeart/2005/8/layout/hProcess10"/>
    <dgm:cxn modelId="{F6263A71-08D7-493A-8BE3-B8BBCF713FB3}" type="presParOf" srcId="{7EDCDF63-2803-4B64-BCA5-63BFFC8F20CA}" destId="{1AE77B4A-D784-415E-9576-9884982ED7A5}" srcOrd="5" destOrd="0" presId="urn:microsoft.com/office/officeart/2005/8/layout/hProcess10"/>
    <dgm:cxn modelId="{9C1BD841-B9AD-489D-A859-573E891E14E0}" type="presParOf" srcId="{1AE77B4A-D784-415E-9576-9884982ED7A5}" destId="{42E84139-952F-4368-800C-881C97C584D1}" srcOrd="0" destOrd="0" presId="urn:microsoft.com/office/officeart/2005/8/layout/hProcess10"/>
    <dgm:cxn modelId="{9687A2EA-8D92-4645-996D-20D36D855356}" type="presParOf" srcId="{7EDCDF63-2803-4B64-BCA5-63BFFC8F20CA}" destId="{FDABFA68-9182-43A1-B255-B16874B6B1EE}" srcOrd="6" destOrd="0" presId="urn:microsoft.com/office/officeart/2005/8/layout/hProcess10"/>
    <dgm:cxn modelId="{E034B8A1-C216-4762-AC52-A5CB5733773C}" type="presParOf" srcId="{FDABFA68-9182-43A1-B255-B16874B6B1EE}" destId="{7D48838C-BF75-404B-8617-C7AE503E40F5}" srcOrd="0" destOrd="0" presId="urn:microsoft.com/office/officeart/2005/8/layout/hProcess10"/>
    <dgm:cxn modelId="{A306B732-469C-4C60-B721-A94DA9BD01E7}" type="presParOf" srcId="{FDABFA68-9182-43A1-B255-B16874B6B1EE}" destId="{85F1EE4A-E73E-475E-AA3C-70148BAE31B5}"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213B0-2130-4044-9F5B-5004C20AA4BE}">
      <dsp:nvSpPr>
        <dsp:cNvPr id="0" name=""/>
        <dsp:cNvSpPr/>
      </dsp:nvSpPr>
      <dsp:spPr>
        <a:xfrm>
          <a:off x="4030" y="319336"/>
          <a:ext cx="2041624" cy="204162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w="34925" cap="flat" cmpd="sng" algn="ctr">
          <a:solidFill>
            <a:srgbClr val="9BBB59"/>
          </a:solidFill>
          <a:prstDash val="solid"/>
        </a:ln>
        <a:effectLst/>
      </dsp:spPr>
      <dsp:style>
        <a:lnRef idx="2">
          <a:scrgbClr r="0" g="0" b="0"/>
        </a:lnRef>
        <a:fillRef idx="1">
          <a:scrgbClr r="0" g="0" b="0"/>
        </a:fillRef>
        <a:effectRef idx="0">
          <a:scrgbClr r="0" g="0" b="0"/>
        </a:effectRef>
        <a:fontRef idx="minor"/>
      </dsp:style>
    </dsp:sp>
    <dsp:sp modelId="{299E80FD-C607-4D6E-8B3F-0E849C775233}">
      <dsp:nvSpPr>
        <dsp:cNvPr id="0" name=""/>
        <dsp:cNvSpPr/>
      </dsp:nvSpPr>
      <dsp:spPr>
        <a:xfrm>
          <a:off x="148051" y="1416585"/>
          <a:ext cx="1786817" cy="204162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Aggregate and Transform</a:t>
          </a:r>
        </a:p>
        <a:p>
          <a:pPr marL="0" lvl="0" indent="0" algn="l" defTabSz="711200">
            <a:lnSpc>
              <a:spcPct val="90000"/>
            </a:lnSpc>
            <a:spcBef>
              <a:spcPct val="0"/>
            </a:spcBef>
            <a:spcAft>
              <a:spcPct val="35000"/>
            </a:spcAft>
            <a:buNone/>
          </a:pPr>
          <a:r>
            <a:rPr lang="en-US" sz="1600" b="1" kern="1200" dirty="0"/>
            <a:t>Input</a:t>
          </a:r>
          <a:r>
            <a:rPr lang="en-US" sz="1600" kern="1200" dirty="0"/>
            <a:t>: CMAQ output</a:t>
          </a:r>
        </a:p>
        <a:p>
          <a:pPr marL="0" lvl="0" indent="0" algn="l" defTabSz="711200">
            <a:lnSpc>
              <a:spcPct val="90000"/>
            </a:lnSpc>
            <a:spcBef>
              <a:spcPct val="0"/>
            </a:spcBef>
            <a:spcAft>
              <a:spcPct val="35000"/>
            </a:spcAft>
            <a:buNone/>
          </a:pPr>
          <a:r>
            <a:rPr lang="en-US" sz="1600" b="1" kern="1200" dirty="0"/>
            <a:t>Output</a:t>
          </a:r>
          <a:r>
            <a:rPr lang="en-US" sz="1600" kern="1200" dirty="0"/>
            <a:t>: </a:t>
          </a:r>
          <a:r>
            <a:rPr lang="en-US" sz="1600" kern="1200" dirty="0" err="1"/>
            <a:t>netcdf</a:t>
          </a:r>
          <a:endParaRPr lang="en-US" sz="1600" kern="1200" dirty="0"/>
        </a:p>
        <a:p>
          <a:pPr marL="0" lvl="0" indent="0" algn="l" defTabSz="711200">
            <a:lnSpc>
              <a:spcPct val="90000"/>
            </a:lnSpc>
            <a:spcBef>
              <a:spcPct val="0"/>
            </a:spcBef>
            <a:spcAft>
              <a:spcPct val="35000"/>
            </a:spcAft>
            <a:buNone/>
          </a:pPr>
          <a:r>
            <a:rPr lang="en-US" sz="1600" b="1" kern="1200" dirty="0"/>
            <a:t>Software</a:t>
          </a:r>
          <a:r>
            <a:rPr lang="en-US" sz="1600" kern="1200" dirty="0"/>
            <a:t>: Fortran program</a:t>
          </a:r>
        </a:p>
      </dsp:txBody>
      <dsp:txXfrm>
        <a:off x="200385" y="1468919"/>
        <a:ext cx="1682149" cy="1936956"/>
      </dsp:txXfrm>
    </dsp:sp>
    <dsp:sp modelId="{649051E4-F21F-4225-9C94-BDF58233224F}">
      <dsp:nvSpPr>
        <dsp:cNvPr id="0" name=""/>
        <dsp:cNvSpPr/>
      </dsp:nvSpPr>
      <dsp:spPr>
        <a:xfrm>
          <a:off x="2059501" y="1382235"/>
          <a:ext cx="13846" cy="2452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59501" y="1387141"/>
        <a:ext cx="9692" cy="14716"/>
      </dsp:txXfrm>
    </dsp:sp>
    <dsp:sp modelId="{22C72F20-8160-4C0D-BC77-37138DDC70B4}">
      <dsp:nvSpPr>
        <dsp:cNvPr id="0" name=""/>
        <dsp:cNvSpPr/>
      </dsp:nvSpPr>
      <dsp:spPr>
        <a:xfrm>
          <a:off x="2085217" y="319336"/>
          <a:ext cx="2041624" cy="204162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2000" r="-12000"/>
          </a:stretch>
        </a:blipFill>
        <a:ln w="34925" cap="flat" cmpd="sng" algn="ctr">
          <a:solidFill>
            <a:srgbClr val="9BBB59"/>
          </a:solidFill>
          <a:prstDash val="solid"/>
        </a:ln>
        <a:effectLst/>
      </dsp:spPr>
      <dsp:style>
        <a:lnRef idx="2">
          <a:scrgbClr r="0" g="0" b="0"/>
        </a:lnRef>
        <a:fillRef idx="1">
          <a:scrgbClr r="0" g="0" b="0"/>
        </a:fillRef>
        <a:effectRef idx="0">
          <a:scrgbClr r="0" g="0" b="0"/>
        </a:effectRef>
        <a:fontRef idx="minor"/>
      </dsp:style>
    </dsp:sp>
    <dsp:sp modelId="{6A45F8B3-D83A-4721-A2DF-95DFF43DCD06}">
      <dsp:nvSpPr>
        <dsp:cNvPr id="0" name=""/>
        <dsp:cNvSpPr/>
      </dsp:nvSpPr>
      <dsp:spPr>
        <a:xfrm>
          <a:off x="2204024" y="1455737"/>
          <a:ext cx="1783080" cy="2041624"/>
        </a:xfrm>
        <a:prstGeom prst="roundRect">
          <a:avLst>
            <a:gd name="adj" fmla="val 10000"/>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Visualize/QA</a:t>
          </a:r>
        </a:p>
        <a:p>
          <a:pPr marL="0" lvl="0" indent="0" algn="l" defTabSz="711200">
            <a:lnSpc>
              <a:spcPct val="90000"/>
            </a:lnSpc>
            <a:spcBef>
              <a:spcPct val="0"/>
            </a:spcBef>
            <a:spcAft>
              <a:spcPct val="35000"/>
            </a:spcAft>
            <a:buNone/>
          </a:pPr>
          <a:r>
            <a:rPr lang="en-US" sz="1600" b="1" kern="1200" dirty="0"/>
            <a:t>Input</a:t>
          </a:r>
          <a:r>
            <a:rPr lang="en-US" sz="1600" kern="1200" dirty="0"/>
            <a:t>: CMAQ post-processed output</a:t>
          </a:r>
        </a:p>
        <a:p>
          <a:pPr marL="0" lvl="0" indent="0" algn="l" defTabSz="711200">
            <a:lnSpc>
              <a:spcPct val="90000"/>
            </a:lnSpc>
            <a:spcBef>
              <a:spcPct val="0"/>
            </a:spcBef>
            <a:spcAft>
              <a:spcPct val="35000"/>
            </a:spcAft>
            <a:buNone/>
          </a:pPr>
          <a:r>
            <a:rPr lang="en-US" sz="1600" b="1" kern="1200" dirty="0"/>
            <a:t>Output</a:t>
          </a:r>
          <a:r>
            <a:rPr lang="en-US" sz="1600" kern="1200" dirty="0"/>
            <a:t>: graphics files, html</a:t>
          </a:r>
        </a:p>
        <a:p>
          <a:pPr marL="0" lvl="0" indent="0" algn="l" defTabSz="711200">
            <a:lnSpc>
              <a:spcPct val="90000"/>
            </a:lnSpc>
            <a:spcBef>
              <a:spcPct val="0"/>
            </a:spcBef>
            <a:spcAft>
              <a:spcPct val="35000"/>
            </a:spcAft>
            <a:buNone/>
          </a:pPr>
          <a:r>
            <a:rPr lang="en-US" sz="1600" b="1" kern="1200" dirty="0"/>
            <a:t>Software</a:t>
          </a:r>
          <a:r>
            <a:rPr lang="en-US" sz="1600" kern="1200" dirty="0"/>
            <a:t>: </a:t>
          </a:r>
          <a:r>
            <a:rPr lang="en-US" sz="1600" b="1" kern="1200" dirty="0">
              <a:solidFill>
                <a:srgbClr val="FF0000"/>
              </a:solidFill>
            </a:rPr>
            <a:t>R</a:t>
          </a:r>
          <a:r>
            <a:rPr lang="en-US" sz="1600" b="0" kern="1200" dirty="0">
              <a:solidFill>
                <a:schemeClr val="bg1"/>
              </a:solidFill>
            </a:rPr>
            <a:t>, VERDI, </a:t>
          </a:r>
          <a:r>
            <a:rPr lang="en-US" sz="1600" b="0" kern="1200" dirty="0" err="1">
              <a:solidFill>
                <a:schemeClr val="bg1"/>
              </a:solidFill>
            </a:rPr>
            <a:t>Ncview</a:t>
          </a:r>
          <a:endParaRPr lang="en-US" sz="1000" b="1" kern="1200" dirty="0">
            <a:solidFill>
              <a:srgbClr val="FF0000"/>
            </a:solidFill>
          </a:endParaRPr>
        </a:p>
      </dsp:txBody>
      <dsp:txXfrm>
        <a:off x="2256249" y="1507962"/>
        <a:ext cx="1678630" cy="1937174"/>
      </dsp:txXfrm>
    </dsp:sp>
    <dsp:sp modelId="{5B6B08A3-4410-4178-8EE7-B4DB55397050}">
      <dsp:nvSpPr>
        <dsp:cNvPr id="0" name=""/>
        <dsp:cNvSpPr/>
      </dsp:nvSpPr>
      <dsp:spPr>
        <a:xfrm>
          <a:off x="4140688" y="1382235"/>
          <a:ext cx="13846" cy="24528"/>
        </a:xfrm>
        <a:prstGeom prst="rightArrow">
          <a:avLst>
            <a:gd name="adj1" fmla="val 60000"/>
            <a:gd name="adj2" fmla="val 50000"/>
          </a:avLst>
        </a:prstGeom>
        <a:solidFill>
          <a:schemeClr val="accent3">
            <a:hueOff val="5625132"/>
            <a:satOff val="-8440"/>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40688" y="1387141"/>
        <a:ext cx="9692" cy="14716"/>
      </dsp:txXfrm>
    </dsp:sp>
    <dsp:sp modelId="{1B547FDF-2395-48A4-AC26-1B9FA2705583}">
      <dsp:nvSpPr>
        <dsp:cNvPr id="0" name=""/>
        <dsp:cNvSpPr/>
      </dsp:nvSpPr>
      <dsp:spPr>
        <a:xfrm>
          <a:off x="4166404" y="319336"/>
          <a:ext cx="2041624" cy="2041624"/>
        </a:xfrm>
        <a:prstGeom prst="roundRect">
          <a:avLst>
            <a:gd name="adj" fmla="val 10000"/>
          </a:avLst>
        </a:prstGeom>
        <a:blipFill dpi="0" rotWithShape="1">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2720" t="-38856" r="-17280" b="38856"/>
          </a:stretch>
        </a:blipFill>
        <a:ln w="34925" cap="flat" cmpd="sng" algn="ctr">
          <a:solidFill>
            <a:srgbClr val="5EAFA6"/>
          </a:solidFill>
          <a:prstDash val="solid"/>
        </a:ln>
        <a:effectLst/>
      </dsp:spPr>
      <dsp:style>
        <a:lnRef idx="2">
          <a:scrgbClr r="0" g="0" b="0"/>
        </a:lnRef>
        <a:fillRef idx="1">
          <a:scrgbClr r="0" g="0" b="0"/>
        </a:fillRef>
        <a:effectRef idx="0">
          <a:scrgbClr r="0" g="0" b="0"/>
        </a:effectRef>
        <a:fontRef idx="minor"/>
      </dsp:style>
    </dsp:sp>
    <dsp:sp modelId="{F638BA0B-0C6F-4667-B765-9564A903DC65}">
      <dsp:nvSpPr>
        <dsp:cNvPr id="0" name=""/>
        <dsp:cNvSpPr/>
      </dsp:nvSpPr>
      <dsp:spPr>
        <a:xfrm>
          <a:off x="4293230" y="1431079"/>
          <a:ext cx="1786817" cy="2041624"/>
        </a:xfrm>
        <a:prstGeom prst="roundRect">
          <a:avLst>
            <a:gd name="adj" fmla="val 10000"/>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Match to Obs</a:t>
          </a:r>
        </a:p>
        <a:p>
          <a:pPr marL="0" lvl="1" indent="0" algn="l" defTabSz="711200">
            <a:lnSpc>
              <a:spcPct val="90000"/>
            </a:lnSpc>
            <a:spcBef>
              <a:spcPct val="0"/>
            </a:spcBef>
            <a:spcAft>
              <a:spcPct val="15000"/>
            </a:spcAft>
            <a:buFont typeface="Arial" panose="020B0604020202020204" pitchFamily="34" charset="0"/>
            <a:buNone/>
          </a:pPr>
          <a:r>
            <a:rPr lang="en-US" sz="1600" b="1" kern="1200" dirty="0"/>
            <a:t>Input: </a:t>
          </a:r>
          <a:r>
            <a:rPr lang="en-US" sz="1600" kern="1200" dirty="0"/>
            <a:t>CMAQ post-processed output +  observation data (text files)</a:t>
          </a:r>
        </a:p>
        <a:p>
          <a:pPr marL="0" lvl="1" indent="0" algn="l" defTabSz="711200">
            <a:lnSpc>
              <a:spcPct val="90000"/>
            </a:lnSpc>
            <a:spcBef>
              <a:spcPct val="0"/>
            </a:spcBef>
            <a:spcAft>
              <a:spcPct val="15000"/>
            </a:spcAft>
            <a:buFont typeface="Arial" panose="020B0604020202020204" pitchFamily="34" charset="0"/>
            <a:buNone/>
          </a:pPr>
          <a:r>
            <a:rPr lang="en-US" sz="1600" b="1" kern="1200" dirty="0"/>
            <a:t>Output</a:t>
          </a:r>
          <a:r>
            <a:rPr lang="en-US" sz="1600" kern="1200" dirty="0"/>
            <a:t>: .csv</a:t>
          </a:r>
        </a:p>
        <a:p>
          <a:pPr marL="0" lvl="1" indent="0" algn="l" defTabSz="711200">
            <a:lnSpc>
              <a:spcPct val="90000"/>
            </a:lnSpc>
            <a:spcBef>
              <a:spcPct val="0"/>
            </a:spcBef>
            <a:spcAft>
              <a:spcPct val="15000"/>
            </a:spcAft>
            <a:buFont typeface="Arial" panose="020B0604020202020204" pitchFamily="34" charset="0"/>
            <a:buNone/>
          </a:pPr>
          <a:r>
            <a:rPr lang="en-US" sz="1600" b="1" kern="1200" dirty="0"/>
            <a:t>Software</a:t>
          </a:r>
          <a:r>
            <a:rPr lang="en-US" sz="1600" kern="1200" dirty="0"/>
            <a:t>: Fortran program</a:t>
          </a:r>
          <a:endParaRPr lang="en-US" sz="1600" b="1" kern="1200" dirty="0">
            <a:solidFill>
              <a:srgbClr val="FFFF00"/>
            </a:solidFill>
            <a:latin typeface="Arial" panose="020B0604020202020204" pitchFamily="34" charset="0"/>
            <a:cs typeface="Arial" panose="020B0604020202020204" pitchFamily="34" charset="0"/>
          </a:endParaRPr>
        </a:p>
      </dsp:txBody>
      <dsp:txXfrm>
        <a:off x="4345564" y="1483413"/>
        <a:ext cx="1682149" cy="1936956"/>
      </dsp:txXfrm>
    </dsp:sp>
    <dsp:sp modelId="{1AE77B4A-D784-415E-9576-9884982ED7A5}">
      <dsp:nvSpPr>
        <dsp:cNvPr id="0" name=""/>
        <dsp:cNvSpPr/>
      </dsp:nvSpPr>
      <dsp:spPr>
        <a:xfrm>
          <a:off x="6221875" y="1382235"/>
          <a:ext cx="13846" cy="24528"/>
        </a:xfrm>
        <a:prstGeom prst="rightArrow">
          <a:avLst>
            <a:gd name="adj1" fmla="val 60000"/>
            <a:gd name="adj2" fmla="val 50000"/>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21875" y="1387141"/>
        <a:ext cx="9692" cy="14716"/>
      </dsp:txXfrm>
    </dsp:sp>
    <dsp:sp modelId="{7D48838C-BF75-404B-8617-C7AE503E40F5}">
      <dsp:nvSpPr>
        <dsp:cNvPr id="0" name=""/>
        <dsp:cNvSpPr/>
      </dsp:nvSpPr>
      <dsp:spPr>
        <a:xfrm>
          <a:off x="6247591" y="319336"/>
          <a:ext cx="2041624" cy="2041624"/>
        </a:xfrm>
        <a:prstGeom prst="roundRect">
          <a:avLst>
            <a:gd name="adj" fmla="val 10000"/>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21923" t="-16486" r="-6077" b="16486"/>
          </a:stretch>
        </a:blipFill>
        <a:ln w="34925" cap="flat" cmpd="sng" algn="ctr">
          <a:solidFill>
            <a:srgbClr val="8064A2"/>
          </a:solidFill>
          <a:prstDash val="solid"/>
        </a:ln>
        <a:effectLst/>
      </dsp:spPr>
      <dsp:style>
        <a:lnRef idx="2">
          <a:scrgbClr r="0" g="0" b="0"/>
        </a:lnRef>
        <a:fillRef idx="1">
          <a:scrgbClr r="0" g="0" b="0"/>
        </a:fillRef>
        <a:effectRef idx="0">
          <a:scrgbClr r="0" g="0" b="0"/>
        </a:effectRef>
        <a:fontRef idx="minor"/>
      </dsp:style>
    </dsp:sp>
    <dsp:sp modelId="{85F1EE4A-E73E-475E-AA3C-70148BAE31B5}">
      <dsp:nvSpPr>
        <dsp:cNvPr id="0" name=""/>
        <dsp:cNvSpPr/>
      </dsp:nvSpPr>
      <dsp:spPr>
        <a:xfrm>
          <a:off x="6389886" y="1416585"/>
          <a:ext cx="1786817" cy="2041624"/>
        </a:xfrm>
        <a:prstGeom prst="roundRect">
          <a:avLst>
            <a:gd name="adj" fmla="val 10000"/>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Evaluate</a:t>
          </a:r>
        </a:p>
        <a:p>
          <a:pPr marL="0" lvl="0" indent="0" algn="l" defTabSz="711200">
            <a:lnSpc>
              <a:spcPct val="90000"/>
            </a:lnSpc>
            <a:spcBef>
              <a:spcPct val="0"/>
            </a:spcBef>
            <a:spcAft>
              <a:spcPct val="35000"/>
            </a:spcAft>
            <a:buNone/>
          </a:pPr>
          <a:r>
            <a:rPr lang="en-US" sz="1600" b="1" kern="1200" dirty="0"/>
            <a:t>Input</a:t>
          </a:r>
          <a:r>
            <a:rPr lang="en-US" sz="1600" kern="1200" dirty="0"/>
            <a:t>: .csv files</a:t>
          </a:r>
        </a:p>
        <a:p>
          <a:pPr marL="0" lvl="0" indent="0" algn="l" defTabSz="711200">
            <a:lnSpc>
              <a:spcPct val="90000"/>
            </a:lnSpc>
            <a:spcBef>
              <a:spcPct val="0"/>
            </a:spcBef>
            <a:spcAft>
              <a:spcPct val="35000"/>
            </a:spcAft>
            <a:buNone/>
          </a:pPr>
          <a:r>
            <a:rPr lang="en-US" sz="1600" b="1" kern="1200" dirty="0"/>
            <a:t>Output</a:t>
          </a:r>
          <a:r>
            <a:rPr lang="en-US" sz="1600" kern="1200" dirty="0"/>
            <a:t>: MySQL database, graphics files</a:t>
          </a:r>
        </a:p>
        <a:p>
          <a:pPr marL="0" lvl="0" indent="0" algn="l" defTabSz="711200">
            <a:lnSpc>
              <a:spcPct val="90000"/>
            </a:lnSpc>
            <a:spcBef>
              <a:spcPct val="0"/>
            </a:spcBef>
            <a:spcAft>
              <a:spcPct val="35000"/>
            </a:spcAft>
            <a:buNone/>
          </a:pPr>
          <a:r>
            <a:rPr lang="en-US" sz="1600" b="1" kern="1200" dirty="0"/>
            <a:t>Software</a:t>
          </a:r>
          <a:r>
            <a:rPr lang="en-US" sz="1600" kern="1200" dirty="0"/>
            <a:t>: </a:t>
          </a:r>
          <a:r>
            <a:rPr lang="en-US" sz="1600" b="1" kern="1200" dirty="0">
              <a:solidFill>
                <a:srgbClr val="FF0000"/>
              </a:solidFill>
            </a:rPr>
            <a:t>R</a:t>
          </a:r>
          <a:r>
            <a:rPr lang="en-US" sz="1600" kern="1200" dirty="0"/>
            <a:t> based package </a:t>
          </a:r>
          <a:r>
            <a:rPr lang="en-US" sz="1600" b="1" kern="1200" dirty="0">
              <a:solidFill>
                <a:srgbClr val="FFFF00"/>
              </a:solidFill>
              <a:latin typeface="Arial" panose="020B0604020202020204" pitchFamily="34" charset="0"/>
              <a:cs typeface="Arial" panose="020B0604020202020204" pitchFamily="34" charset="0"/>
            </a:rPr>
            <a:t>AMET</a:t>
          </a:r>
        </a:p>
      </dsp:txBody>
      <dsp:txXfrm>
        <a:off x="6442220" y="1468919"/>
        <a:ext cx="1682149" cy="1936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213B0-2130-4044-9F5B-5004C20AA4BE}">
      <dsp:nvSpPr>
        <dsp:cNvPr id="0" name=""/>
        <dsp:cNvSpPr/>
      </dsp:nvSpPr>
      <dsp:spPr>
        <a:xfrm>
          <a:off x="4030" y="319336"/>
          <a:ext cx="2041624" cy="204162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w="34925" cap="flat" cmpd="sng" algn="ctr">
          <a:solidFill>
            <a:srgbClr val="9BBB59"/>
          </a:solidFill>
          <a:prstDash val="solid"/>
        </a:ln>
        <a:effectLst/>
      </dsp:spPr>
      <dsp:style>
        <a:lnRef idx="2">
          <a:scrgbClr r="0" g="0" b="0"/>
        </a:lnRef>
        <a:fillRef idx="1">
          <a:scrgbClr r="0" g="0" b="0"/>
        </a:fillRef>
        <a:effectRef idx="0">
          <a:scrgbClr r="0" g="0" b="0"/>
        </a:effectRef>
        <a:fontRef idx="minor"/>
      </dsp:style>
    </dsp:sp>
    <dsp:sp modelId="{299E80FD-C607-4D6E-8B3F-0E849C775233}">
      <dsp:nvSpPr>
        <dsp:cNvPr id="0" name=""/>
        <dsp:cNvSpPr/>
      </dsp:nvSpPr>
      <dsp:spPr>
        <a:xfrm>
          <a:off x="148051" y="1416585"/>
          <a:ext cx="1786817" cy="204162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Aggregate and Transform</a:t>
          </a:r>
        </a:p>
        <a:p>
          <a:pPr marL="0" lvl="0" indent="0" algn="l" defTabSz="711200">
            <a:lnSpc>
              <a:spcPct val="90000"/>
            </a:lnSpc>
            <a:spcBef>
              <a:spcPct val="0"/>
            </a:spcBef>
            <a:spcAft>
              <a:spcPct val="35000"/>
            </a:spcAft>
            <a:buNone/>
          </a:pPr>
          <a:r>
            <a:rPr lang="en-US" sz="1600" b="1" kern="1200" dirty="0"/>
            <a:t>Input</a:t>
          </a:r>
          <a:r>
            <a:rPr lang="en-US" sz="1600" kern="1200" dirty="0"/>
            <a:t>: CMAQ output</a:t>
          </a:r>
        </a:p>
        <a:p>
          <a:pPr marL="0" lvl="0" indent="0" algn="l" defTabSz="711200">
            <a:lnSpc>
              <a:spcPct val="90000"/>
            </a:lnSpc>
            <a:spcBef>
              <a:spcPct val="0"/>
            </a:spcBef>
            <a:spcAft>
              <a:spcPct val="35000"/>
            </a:spcAft>
            <a:buNone/>
          </a:pPr>
          <a:r>
            <a:rPr lang="en-US" sz="1600" b="1" kern="1200" dirty="0"/>
            <a:t>Output</a:t>
          </a:r>
          <a:r>
            <a:rPr lang="en-US" sz="1600" kern="1200" dirty="0"/>
            <a:t>: </a:t>
          </a:r>
          <a:r>
            <a:rPr lang="en-US" sz="1600" kern="1200" dirty="0" err="1"/>
            <a:t>netcdf</a:t>
          </a:r>
          <a:endParaRPr lang="en-US" sz="1600" kern="1200" dirty="0"/>
        </a:p>
        <a:p>
          <a:pPr marL="0" lvl="0" indent="0" algn="l" defTabSz="711200">
            <a:lnSpc>
              <a:spcPct val="90000"/>
            </a:lnSpc>
            <a:spcBef>
              <a:spcPct val="0"/>
            </a:spcBef>
            <a:spcAft>
              <a:spcPct val="35000"/>
            </a:spcAft>
            <a:buNone/>
          </a:pPr>
          <a:r>
            <a:rPr lang="en-US" sz="1600" b="1" kern="1200" dirty="0"/>
            <a:t>Software</a:t>
          </a:r>
          <a:r>
            <a:rPr lang="en-US" sz="1600" kern="1200" dirty="0"/>
            <a:t>: Fortran program</a:t>
          </a:r>
        </a:p>
      </dsp:txBody>
      <dsp:txXfrm>
        <a:off x="200385" y="1468919"/>
        <a:ext cx="1682149" cy="1936956"/>
      </dsp:txXfrm>
    </dsp:sp>
    <dsp:sp modelId="{649051E4-F21F-4225-9C94-BDF58233224F}">
      <dsp:nvSpPr>
        <dsp:cNvPr id="0" name=""/>
        <dsp:cNvSpPr/>
      </dsp:nvSpPr>
      <dsp:spPr>
        <a:xfrm>
          <a:off x="2059501" y="1382235"/>
          <a:ext cx="13846" cy="2452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59501" y="1387141"/>
        <a:ext cx="9692" cy="14716"/>
      </dsp:txXfrm>
    </dsp:sp>
    <dsp:sp modelId="{22C72F20-8160-4C0D-BC77-37138DDC70B4}">
      <dsp:nvSpPr>
        <dsp:cNvPr id="0" name=""/>
        <dsp:cNvSpPr/>
      </dsp:nvSpPr>
      <dsp:spPr>
        <a:xfrm>
          <a:off x="2085217" y="319336"/>
          <a:ext cx="2041624" cy="204162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2000" r="-12000"/>
          </a:stretch>
        </a:blipFill>
        <a:ln w="34925" cap="flat" cmpd="sng" algn="ctr">
          <a:solidFill>
            <a:srgbClr val="9BBB59"/>
          </a:solidFill>
          <a:prstDash val="solid"/>
        </a:ln>
        <a:effectLst/>
      </dsp:spPr>
      <dsp:style>
        <a:lnRef idx="2">
          <a:scrgbClr r="0" g="0" b="0"/>
        </a:lnRef>
        <a:fillRef idx="1">
          <a:scrgbClr r="0" g="0" b="0"/>
        </a:fillRef>
        <a:effectRef idx="0">
          <a:scrgbClr r="0" g="0" b="0"/>
        </a:effectRef>
        <a:fontRef idx="minor"/>
      </dsp:style>
    </dsp:sp>
    <dsp:sp modelId="{6A45F8B3-D83A-4721-A2DF-95DFF43DCD06}">
      <dsp:nvSpPr>
        <dsp:cNvPr id="0" name=""/>
        <dsp:cNvSpPr/>
      </dsp:nvSpPr>
      <dsp:spPr>
        <a:xfrm>
          <a:off x="2204024" y="1455737"/>
          <a:ext cx="1783080" cy="2041624"/>
        </a:xfrm>
        <a:prstGeom prst="roundRect">
          <a:avLst>
            <a:gd name="adj" fmla="val 10000"/>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Visualize/QA</a:t>
          </a:r>
        </a:p>
        <a:p>
          <a:pPr marL="0" lvl="0" indent="0" algn="l" defTabSz="711200">
            <a:lnSpc>
              <a:spcPct val="90000"/>
            </a:lnSpc>
            <a:spcBef>
              <a:spcPct val="0"/>
            </a:spcBef>
            <a:spcAft>
              <a:spcPct val="35000"/>
            </a:spcAft>
            <a:buNone/>
          </a:pPr>
          <a:r>
            <a:rPr lang="en-US" sz="1600" b="1" kern="1200" dirty="0"/>
            <a:t>Input</a:t>
          </a:r>
          <a:r>
            <a:rPr lang="en-US" sz="1600" kern="1200" dirty="0"/>
            <a:t>: CMAQ post-processed output</a:t>
          </a:r>
        </a:p>
        <a:p>
          <a:pPr marL="0" lvl="0" indent="0" algn="l" defTabSz="711200">
            <a:lnSpc>
              <a:spcPct val="90000"/>
            </a:lnSpc>
            <a:spcBef>
              <a:spcPct val="0"/>
            </a:spcBef>
            <a:spcAft>
              <a:spcPct val="35000"/>
            </a:spcAft>
            <a:buNone/>
          </a:pPr>
          <a:r>
            <a:rPr lang="en-US" sz="1600" b="1" kern="1200" dirty="0"/>
            <a:t>Output</a:t>
          </a:r>
          <a:r>
            <a:rPr lang="en-US" sz="1600" kern="1200" dirty="0"/>
            <a:t>: graphics files, html</a:t>
          </a:r>
        </a:p>
        <a:p>
          <a:pPr marL="0" lvl="0" indent="0" algn="l" defTabSz="711200">
            <a:lnSpc>
              <a:spcPct val="90000"/>
            </a:lnSpc>
            <a:spcBef>
              <a:spcPct val="0"/>
            </a:spcBef>
            <a:spcAft>
              <a:spcPct val="35000"/>
            </a:spcAft>
            <a:buNone/>
          </a:pPr>
          <a:r>
            <a:rPr lang="en-US" sz="1600" b="1" kern="1200" dirty="0"/>
            <a:t>Software</a:t>
          </a:r>
          <a:r>
            <a:rPr lang="en-US" sz="1600" kern="1200" dirty="0"/>
            <a:t>: </a:t>
          </a:r>
          <a:r>
            <a:rPr lang="en-US" sz="1600" b="1" kern="1200" dirty="0">
              <a:solidFill>
                <a:srgbClr val="FF0000"/>
              </a:solidFill>
            </a:rPr>
            <a:t>R</a:t>
          </a:r>
          <a:r>
            <a:rPr lang="en-US" sz="1600" b="0" kern="1200" dirty="0">
              <a:solidFill>
                <a:schemeClr val="bg1"/>
              </a:solidFill>
            </a:rPr>
            <a:t>, VERDI, </a:t>
          </a:r>
          <a:r>
            <a:rPr lang="en-US" sz="1600" b="0" kern="1200" dirty="0" err="1">
              <a:solidFill>
                <a:schemeClr val="bg1"/>
              </a:solidFill>
            </a:rPr>
            <a:t>Ncview</a:t>
          </a:r>
          <a:endParaRPr lang="en-US" sz="1000" b="1" kern="1200" dirty="0">
            <a:solidFill>
              <a:srgbClr val="FF0000"/>
            </a:solidFill>
          </a:endParaRPr>
        </a:p>
      </dsp:txBody>
      <dsp:txXfrm>
        <a:off x="2256249" y="1507962"/>
        <a:ext cx="1678630" cy="1937174"/>
      </dsp:txXfrm>
    </dsp:sp>
    <dsp:sp modelId="{5B6B08A3-4410-4178-8EE7-B4DB55397050}">
      <dsp:nvSpPr>
        <dsp:cNvPr id="0" name=""/>
        <dsp:cNvSpPr/>
      </dsp:nvSpPr>
      <dsp:spPr>
        <a:xfrm>
          <a:off x="4140688" y="1382235"/>
          <a:ext cx="13846" cy="24528"/>
        </a:xfrm>
        <a:prstGeom prst="rightArrow">
          <a:avLst>
            <a:gd name="adj1" fmla="val 60000"/>
            <a:gd name="adj2" fmla="val 50000"/>
          </a:avLst>
        </a:prstGeom>
        <a:solidFill>
          <a:schemeClr val="accent3">
            <a:hueOff val="5625132"/>
            <a:satOff val="-8440"/>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40688" y="1387141"/>
        <a:ext cx="9692" cy="14716"/>
      </dsp:txXfrm>
    </dsp:sp>
    <dsp:sp modelId="{1B547FDF-2395-48A4-AC26-1B9FA2705583}">
      <dsp:nvSpPr>
        <dsp:cNvPr id="0" name=""/>
        <dsp:cNvSpPr/>
      </dsp:nvSpPr>
      <dsp:spPr>
        <a:xfrm>
          <a:off x="4166404" y="319336"/>
          <a:ext cx="2041624" cy="2041624"/>
        </a:xfrm>
        <a:prstGeom prst="roundRect">
          <a:avLst>
            <a:gd name="adj" fmla="val 10000"/>
          </a:avLst>
        </a:prstGeom>
        <a:blipFill dpi="0" rotWithShape="1">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2720" t="-38856" r="-17280" b="38856"/>
          </a:stretch>
        </a:blipFill>
        <a:ln w="34925" cap="flat" cmpd="sng" algn="ctr">
          <a:solidFill>
            <a:srgbClr val="5EAFA6"/>
          </a:solidFill>
          <a:prstDash val="solid"/>
        </a:ln>
        <a:effectLst/>
      </dsp:spPr>
      <dsp:style>
        <a:lnRef idx="2">
          <a:scrgbClr r="0" g="0" b="0"/>
        </a:lnRef>
        <a:fillRef idx="1">
          <a:scrgbClr r="0" g="0" b="0"/>
        </a:fillRef>
        <a:effectRef idx="0">
          <a:scrgbClr r="0" g="0" b="0"/>
        </a:effectRef>
        <a:fontRef idx="minor"/>
      </dsp:style>
    </dsp:sp>
    <dsp:sp modelId="{F638BA0B-0C6F-4667-B765-9564A903DC65}">
      <dsp:nvSpPr>
        <dsp:cNvPr id="0" name=""/>
        <dsp:cNvSpPr/>
      </dsp:nvSpPr>
      <dsp:spPr>
        <a:xfrm>
          <a:off x="4293230" y="1431079"/>
          <a:ext cx="1786817" cy="2041624"/>
        </a:xfrm>
        <a:prstGeom prst="roundRect">
          <a:avLst>
            <a:gd name="adj" fmla="val 10000"/>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Match to Obs</a:t>
          </a:r>
        </a:p>
        <a:p>
          <a:pPr marL="0" lvl="1" indent="0" algn="l" defTabSz="711200">
            <a:lnSpc>
              <a:spcPct val="90000"/>
            </a:lnSpc>
            <a:spcBef>
              <a:spcPct val="0"/>
            </a:spcBef>
            <a:spcAft>
              <a:spcPct val="15000"/>
            </a:spcAft>
            <a:buFont typeface="Arial" panose="020B0604020202020204" pitchFamily="34" charset="0"/>
            <a:buNone/>
          </a:pPr>
          <a:r>
            <a:rPr lang="en-US" sz="1600" b="1" kern="1200" dirty="0"/>
            <a:t>Input: </a:t>
          </a:r>
          <a:r>
            <a:rPr lang="en-US" sz="1600" kern="1200" dirty="0"/>
            <a:t>CMAQ post-processed output +  observation data (text files)</a:t>
          </a:r>
        </a:p>
        <a:p>
          <a:pPr marL="0" lvl="1" indent="0" algn="l" defTabSz="711200">
            <a:lnSpc>
              <a:spcPct val="90000"/>
            </a:lnSpc>
            <a:spcBef>
              <a:spcPct val="0"/>
            </a:spcBef>
            <a:spcAft>
              <a:spcPct val="15000"/>
            </a:spcAft>
            <a:buFont typeface="Arial" panose="020B0604020202020204" pitchFamily="34" charset="0"/>
            <a:buNone/>
          </a:pPr>
          <a:r>
            <a:rPr lang="en-US" sz="1600" b="1" kern="1200" dirty="0"/>
            <a:t>Output</a:t>
          </a:r>
          <a:r>
            <a:rPr lang="en-US" sz="1600" kern="1200" dirty="0"/>
            <a:t>: .csv</a:t>
          </a:r>
        </a:p>
        <a:p>
          <a:pPr marL="0" lvl="1" indent="0" algn="l" defTabSz="711200">
            <a:lnSpc>
              <a:spcPct val="90000"/>
            </a:lnSpc>
            <a:spcBef>
              <a:spcPct val="0"/>
            </a:spcBef>
            <a:spcAft>
              <a:spcPct val="15000"/>
            </a:spcAft>
            <a:buFont typeface="Arial" panose="020B0604020202020204" pitchFamily="34" charset="0"/>
            <a:buNone/>
          </a:pPr>
          <a:r>
            <a:rPr lang="en-US" sz="1600" b="1" kern="1200" dirty="0"/>
            <a:t>Software</a:t>
          </a:r>
          <a:r>
            <a:rPr lang="en-US" sz="1600" kern="1200" dirty="0"/>
            <a:t>: Fortran program</a:t>
          </a:r>
          <a:endParaRPr lang="en-US" sz="1600" b="1" kern="1200" dirty="0">
            <a:solidFill>
              <a:srgbClr val="FFFF00"/>
            </a:solidFill>
            <a:latin typeface="Arial" panose="020B0604020202020204" pitchFamily="34" charset="0"/>
            <a:cs typeface="Arial" panose="020B0604020202020204" pitchFamily="34" charset="0"/>
          </a:endParaRPr>
        </a:p>
      </dsp:txBody>
      <dsp:txXfrm>
        <a:off x="4345564" y="1483413"/>
        <a:ext cx="1682149" cy="1936956"/>
      </dsp:txXfrm>
    </dsp:sp>
    <dsp:sp modelId="{1AE77B4A-D784-415E-9576-9884982ED7A5}">
      <dsp:nvSpPr>
        <dsp:cNvPr id="0" name=""/>
        <dsp:cNvSpPr/>
      </dsp:nvSpPr>
      <dsp:spPr>
        <a:xfrm>
          <a:off x="6221875" y="1382235"/>
          <a:ext cx="13846" cy="24528"/>
        </a:xfrm>
        <a:prstGeom prst="rightArrow">
          <a:avLst>
            <a:gd name="adj1" fmla="val 60000"/>
            <a:gd name="adj2" fmla="val 50000"/>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21875" y="1387141"/>
        <a:ext cx="9692" cy="14716"/>
      </dsp:txXfrm>
    </dsp:sp>
    <dsp:sp modelId="{7D48838C-BF75-404B-8617-C7AE503E40F5}">
      <dsp:nvSpPr>
        <dsp:cNvPr id="0" name=""/>
        <dsp:cNvSpPr/>
      </dsp:nvSpPr>
      <dsp:spPr>
        <a:xfrm>
          <a:off x="6247591" y="319336"/>
          <a:ext cx="2041624" cy="2041624"/>
        </a:xfrm>
        <a:prstGeom prst="roundRect">
          <a:avLst>
            <a:gd name="adj" fmla="val 10000"/>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21923" t="-16486" r="-6077" b="16486"/>
          </a:stretch>
        </a:blipFill>
        <a:ln w="34925" cap="flat" cmpd="sng" algn="ctr">
          <a:solidFill>
            <a:srgbClr val="8064A2"/>
          </a:solidFill>
          <a:prstDash val="solid"/>
        </a:ln>
        <a:effectLst/>
      </dsp:spPr>
      <dsp:style>
        <a:lnRef idx="2">
          <a:scrgbClr r="0" g="0" b="0"/>
        </a:lnRef>
        <a:fillRef idx="1">
          <a:scrgbClr r="0" g="0" b="0"/>
        </a:fillRef>
        <a:effectRef idx="0">
          <a:scrgbClr r="0" g="0" b="0"/>
        </a:effectRef>
        <a:fontRef idx="minor"/>
      </dsp:style>
    </dsp:sp>
    <dsp:sp modelId="{85F1EE4A-E73E-475E-AA3C-70148BAE31B5}">
      <dsp:nvSpPr>
        <dsp:cNvPr id="0" name=""/>
        <dsp:cNvSpPr/>
      </dsp:nvSpPr>
      <dsp:spPr>
        <a:xfrm>
          <a:off x="6389886" y="1416585"/>
          <a:ext cx="1786817" cy="2041624"/>
        </a:xfrm>
        <a:prstGeom prst="roundRect">
          <a:avLst>
            <a:gd name="adj" fmla="val 10000"/>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Evaluate</a:t>
          </a:r>
        </a:p>
        <a:p>
          <a:pPr marL="0" lvl="0" indent="0" algn="l" defTabSz="711200">
            <a:lnSpc>
              <a:spcPct val="90000"/>
            </a:lnSpc>
            <a:spcBef>
              <a:spcPct val="0"/>
            </a:spcBef>
            <a:spcAft>
              <a:spcPct val="35000"/>
            </a:spcAft>
            <a:buNone/>
          </a:pPr>
          <a:r>
            <a:rPr lang="en-US" sz="1600" b="1" kern="1200" dirty="0"/>
            <a:t>Input</a:t>
          </a:r>
          <a:r>
            <a:rPr lang="en-US" sz="1600" kern="1200" dirty="0"/>
            <a:t>: .csv files</a:t>
          </a:r>
        </a:p>
        <a:p>
          <a:pPr marL="0" lvl="0" indent="0" algn="l" defTabSz="711200">
            <a:lnSpc>
              <a:spcPct val="90000"/>
            </a:lnSpc>
            <a:spcBef>
              <a:spcPct val="0"/>
            </a:spcBef>
            <a:spcAft>
              <a:spcPct val="35000"/>
            </a:spcAft>
            <a:buNone/>
          </a:pPr>
          <a:r>
            <a:rPr lang="en-US" sz="1600" b="1" kern="1200" dirty="0"/>
            <a:t>Output</a:t>
          </a:r>
          <a:r>
            <a:rPr lang="en-US" sz="1600" kern="1200" dirty="0"/>
            <a:t>: MySQL database, graphics files</a:t>
          </a:r>
        </a:p>
        <a:p>
          <a:pPr marL="0" lvl="0" indent="0" algn="l" defTabSz="711200">
            <a:lnSpc>
              <a:spcPct val="90000"/>
            </a:lnSpc>
            <a:spcBef>
              <a:spcPct val="0"/>
            </a:spcBef>
            <a:spcAft>
              <a:spcPct val="35000"/>
            </a:spcAft>
            <a:buNone/>
          </a:pPr>
          <a:r>
            <a:rPr lang="en-US" sz="1600" b="1" kern="1200" dirty="0"/>
            <a:t>Software</a:t>
          </a:r>
          <a:r>
            <a:rPr lang="en-US" sz="1600" kern="1200" dirty="0"/>
            <a:t>: </a:t>
          </a:r>
          <a:r>
            <a:rPr lang="en-US" sz="1600" b="1" kern="1200" dirty="0">
              <a:solidFill>
                <a:srgbClr val="FF0000"/>
              </a:solidFill>
            </a:rPr>
            <a:t>R</a:t>
          </a:r>
          <a:r>
            <a:rPr lang="en-US" sz="1600" kern="1200" dirty="0"/>
            <a:t> based package </a:t>
          </a:r>
          <a:r>
            <a:rPr lang="en-US" sz="1600" b="1" kern="1200" dirty="0">
              <a:solidFill>
                <a:srgbClr val="FFFF00"/>
              </a:solidFill>
              <a:latin typeface="Arial" panose="020B0604020202020204" pitchFamily="34" charset="0"/>
              <a:cs typeface="Arial" panose="020B0604020202020204" pitchFamily="34" charset="0"/>
            </a:rPr>
            <a:t>AMET</a:t>
          </a:r>
        </a:p>
      </dsp:txBody>
      <dsp:txXfrm>
        <a:off x="6442220" y="1468919"/>
        <a:ext cx="1682149" cy="193695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0331C337-162B-44FB-B276-DCF6C66B976A}" type="datetimeFigureOut">
              <a:rPr lang="en-US" smtClean="0"/>
              <a:t>8/12/2019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8C793987-BD1B-406B-8AC3-FF3A99ADDC05}" type="slidenum">
              <a:rPr lang="en-US" smtClean="0"/>
              <a:t>‹#›</a:t>
            </a:fld>
            <a:endParaRPr lang="en-US"/>
          </a:p>
        </p:txBody>
      </p:sp>
    </p:spTree>
    <p:extLst>
      <p:ext uri="{BB962C8B-B14F-4D97-AF65-F5344CB8AC3E}">
        <p14:creationId xmlns:p14="http://schemas.microsoft.com/office/powerpoint/2010/main" val="984080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cs typeface="+mn-cs"/>
              </a:defRPr>
            </a:lvl1pPr>
          </a:lstStyle>
          <a:p>
            <a:pPr>
              <a:defRPr/>
            </a:pPr>
            <a:fld id="{9BF3F33E-440C-4015-B4AA-521F42F82CB8}" type="datetimeFigureOut">
              <a:rPr lang="en-US"/>
              <a:pPr>
                <a:defRPr/>
              </a:pPr>
              <a:t>8/12/2019</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cs typeface="+mn-cs"/>
              </a:defRPr>
            </a:lvl1pPr>
          </a:lstStyle>
          <a:p>
            <a:pPr>
              <a:defRPr/>
            </a:pPr>
            <a:fld id="{AB9871F0-8173-4F3F-AABD-985DDB67B1BE}" type="slidenum">
              <a:rPr lang="en-US"/>
              <a:pPr>
                <a:defRPr/>
              </a:pPr>
              <a:t>‹#›</a:t>
            </a:fld>
            <a:endParaRPr lang="en-US"/>
          </a:p>
        </p:txBody>
      </p:sp>
    </p:spTree>
    <p:extLst>
      <p:ext uri="{BB962C8B-B14F-4D97-AF65-F5344CB8AC3E}">
        <p14:creationId xmlns:p14="http://schemas.microsoft.com/office/powerpoint/2010/main" val="11583709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9871F0-8173-4F3F-AABD-985DDB67B1BE}" type="slidenum">
              <a:rPr lang="en-US" smtClean="0"/>
              <a:pPr>
                <a:defRPr/>
              </a:pPr>
              <a:t>1</a:t>
            </a:fld>
            <a:endParaRPr lang="en-US"/>
          </a:p>
        </p:txBody>
      </p:sp>
    </p:spTree>
    <p:extLst>
      <p:ext uri="{BB962C8B-B14F-4D97-AF65-F5344CB8AC3E}">
        <p14:creationId xmlns:p14="http://schemas.microsoft.com/office/powerpoint/2010/main" val="4064795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AB9871F0-8173-4F3F-AABD-985DDB67B1BE}" type="slidenum">
              <a:rPr lang="en-US" smtClean="0"/>
              <a:pPr>
                <a:defRPr/>
              </a:pPr>
              <a:t>10</a:t>
            </a:fld>
            <a:endParaRPr lang="en-US"/>
          </a:p>
        </p:txBody>
      </p:sp>
    </p:spTree>
    <p:extLst>
      <p:ext uri="{BB962C8B-B14F-4D97-AF65-F5344CB8AC3E}">
        <p14:creationId xmlns:p14="http://schemas.microsoft.com/office/powerpoint/2010/main" val="503754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AB9871F0-8173-4F3F-AABD-985DDB67B1BE}" type="slidenum">
              <a:rPr lang="en-US" smtClean="0"/>
              <a:pPr>
                <a:defRPr/>
              </a:pPr>
              <a:t>11</a:t>
            </a:fld>
            <a:endParaRPr lang="en-US"/>
          </a:p>
        </p:txBody>
      </p:sp>
    </p:spTree>
    <p:extLst>
      <p:ext uri="{BB962C8B-B14F-4D97-AF65-F5344CB8AC3E}">
        <p14:creationId xmlns:p14="http://schemas.microsoft.com/office/powerpoint/2010/main" val="3468902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AB9871F0-8173-4F3F-AABD-985DDB67B1BE}" type="slidenum">
              <a:rPr lang="en-US" smtClean="0"/>
              <a:pPr>
                <a:defRPr/>
              </a:pPr>
              <a:t>12</a:t>
            </a:fld>
            <a:endParaRPr lang="en-US"/>
          </a:p>
        </p:txBody>
      </p:sp>
    </p:spTree>
    <p:extLst>
      <p:ext uri="{BB962C8B-B14F-4D97-AF65-F5344CB8AC3E}">
        <p14:creationId xmlns:p14="http://schemas.microsoft.com/office/powerpoint/2010/main" val="245916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AB9871F0-8173-4F3F-AABD-985DDB67B1BE}" type="slidenum">
              <a:rPr lang="en-US" smtClean="0"/>
              <a:pPr>
                <a:defRPr/>
              </a:pPr>
              <a:t>13</a:t>
            </a:fld>
            <a:endParaRPr lang="en-US"/>
          </a:p>
        </p:txBody>
      </p:sp>
    </p:spTree>
    <p:extLst>
      <p:ext uri="{BB962C8B-B14F-4D97-AF65-F5344CB8AC3E}">
        <p14:creationId xmlns:p14="http://schemas.microsoft.com/office/powerpoint/2010/main" val="1236983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1200" dirty="0">
              <a:solidFill>
                <a:prstClr val="black"/>
              </a:solidFill>
              <a:latin typeface="Calibri" pitchFamily="34" charset="0"/>
              <a:cs typeface="Arial" charset="0"/>
            </a:endParaRPr>
          </a:p>
        </p:txBody>
      </p:sp>
      <p:sp>
        <p:nvSpPr>
          <p:cNvPr id="4" name="Slide Number Placeholder 3"/>
          <p:cNvSpPr>
            <a:spLocks noGrp="1"/>
          </p:cNvSpPr>
          <p:nvPr>
            <p:ph type="sldNum" sz="quarter" idx="10"/>
          </p:nvPr>
        </p:nvSpPr>
        <p:spPr/>
        <p:txBody>
          <a:bodyPr/>
          <a:lstStyle/>
          <a:p>
            <a:fld id="{9F6D1480-F791-4094-9117-EFFDAF1A1343}" type="slidenum">
              <a:rPr lang="en-US" smtClean="0"/>
              <a:t>14</a:t>
            </a:fld>
            <a:endParaRPr lang="en-US"/>
          </a:p>
        </p:txBody>
      </p:sp>
    </p:spTree>
    <p:extLst>
      <p:ext uri="{BB962C8B-B14F-4D97-AF65-F5344CB8AC3E}">
        <p14:creationId xmlns:p14="http://schemas.microsoft.com/office/powerpoint/2010/main" val="4057836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6D1480-F791-4094-9117-EFFDAF1A1343}" type="slidenum">
              <a:rPr lang="en-US" smtClean="0"/>
              <a:t>15</a:t>
            </a:fld>
            <a:endParaRPr lang="en-US"/>
          </a:p>
        </p:txBody>
      </p:sp>
    </p:spTree>
    <p:extLst>
      <p:ext uri="{BB962C8B-B14F-4D97-AF65-F5344CB8AC3E}">
        <p14:creationId xmlns:p14="http://schemas.microsoft.com/office/powerpoint/2010/main" val="3907585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6D1480-F791-4094-9117-EFFDAF1A1343}" type="slidenum">
              <a:rPr lang="en-US" smtClean="0"/>
              <a:t>16</a:t>
            </a:fld>
            <a:endParaRPr lang="en-US"/>
          </a:p>
        </p:txBody>
      </p:sp>
    </p:spTree>
    <p:extLst>
      <p:ext uri="{BB962C8B-B14F-4D97-AF65-F5344CB8AC3E}">
        <p14:creationId xmlns:p14="http://schemas.microsoft.com/office/powerpoint/2010/main" val="3633758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9871F0-8173-4F3F-AABD-985DDB67B1BE}" type="slidenum">
              <a:rPr lang="en-US" smtClean="0"/>
              <a:pPr>
                <a:defRPr/>
              </a:pPr>
              <a:t>17</a:t>
            </a:fld>
            <a:endParaRPr lang="en-US"/>
          </a:p>
        </p:txBody>
      </p:sp>
    </p:spTree>
    <p:extLst>
      <p:ext uri="{BB962C8B-B14F-4D97-AF65-F5344CB8AC3E}">
        <p14:creationId xmlns:p14="http://schemas.microsoft.com/office/powerpoint/2010/main" val="2109834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B9871F0-8173-4F3F-AABD-985DDB67B1BE}" type="slidenum">
              <a:rPr lang="en-US" smtClean="0"/>
              <a:pPr>
                <a:defRPr/>
              </a:pPr>
              <a:t>18</a:t>
            </a:fld>
            <a:endParaRPr lang="en-US"/>
          </a:p>
        </p:txBody>
      </p:sp>
    </p:spTree>
    <p:extLst>
      <p:ext uri="{BB962C8B-B14F-4D97-AF65-F5344CB8AC3E}">
        <p14:creationId xmlns:p14="http://schemas.microsoft.com/office/powerpoint/2010/main" val="1834651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9871F0-8173-4F3F-AABD-985DDB67B1BE}" type="slidenum">
              <a:rPr lang="en-US" smtClean="0"/>
              <a:pPr>
                <a:defRPr/>
              </a:pPr>
              <a:t>19</a:t>
            </a:fld>
            <a:endParaRPr lang="en-US"/>
          </a:p>
        </p:txBody>
      </p:sp>
    </p:spTree>
    <p:extLst>
      <p:ext uri="{BB962C8B-B14F-4D97-AF65-F5344CB8AC3E}">
        <p14:creationId xmlns:p14="http://schemas.microsoft.com/office/powerpoint/2010/main" val="114640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9871F0-8173-4F3F-AABD-985DDB67B1BE}" type="slidenum">
              <a:rPr lang="en-US" smtClean="0"/>
              <a:pPr>
                <a:defRPr/>
              </a:pPr>
              <a:t>2</a:t>
            </a:fld>
            <a:endParaRPr lang="en-US"/>
          </a:p>
        </p:txBody>
      </p:sp>
    </p:spTree>
    <p:extLst>
      <p:ext uri="{BB962C8B-B14F-4D97-AF65-F5344CB8AC3E}">
        <p14:creationId xmlns:p14="http://schemas.microsoft.com/office/powerpoint/2010/main" val="43828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AB9871F0-8173-4F3F-AABD-985DDB67B1BE}" type="slidenum">
              <a:rPr lang="en-US" smtClean="0"/>
              <a:pPr>
                <a:defRPr/>
              </a:pPr>
              <a:t>20</a:t>
            </a:fld>
            <a:endParaRPr lang="en-US"/>
          </a:p>
        </p:txBody>
      </p:sp>
    </p:spTree>
    <p:extLst>
      <p:ext uri="{BB962C8B-B14F-4D97-AF65-F5344CB8AC3E}">
        <p14:creationId xmlns:p14="http://schemas.microsoft.com/office/powerpoint/2010/main" val="1144200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9871F0-8173-4F3F-AABD-985DDB67B1BE}" type="slidenum">
              <a:rPr lang="en-US" smtClean="0"/>
              <a:pPr>
                <a:defRPr/>
              </a:pPr>
              <a:t>21</a:t>
            </a:fld>
            <a:endParaRPr lang="en-US"/>
          </a:p>
        </p:txBody>
      </p:sp>
    </p:spTree>
    <p:extLst>
      <p:ext uri="{BB962C8B-B14F-4D97-AF65-F5344CB8AC3E}">
        <p14:creationId xmlns:p14="http://schemas.microsoft.com/office/powerpoint/2010/main" val="3570071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mn-lt"/>
                <a:ea typeface="+mn-ea"/>
                <a:cs typeface="+mn-cs"/>
              </a:rPr>
              <a:t>We are a software development group and CMAQ is written in Fortran.  For some of you, you many be thinking, do they even teach Fortran any more?  Others of you won’t be surprised because you know Fortran is still heavily used in scientific computing.  The linear algebra package, LAPACK is written in Fortran and still widely used.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visualizing and analyzing model output, folks have a wide variety of software-of-choice.  But R is a big part of our workflow.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a:defRPr/>
            </a:pPr>
            <a:fld id="{AB9871F0-8173-4F3F-AABD-985DDB67B1BE}" type="slidenum">
              <a:rPr lang="en-US" smtClean="0"/>
              <a:pPr>
                <a:defRPr/>
              </a:pPr>
              <a:t>3</a:t>
            </a:fld>
            <a:endParaRPr lang="en-US"/>
          </a:p>
        </p:txBody>
      </p:sp>
    </p:spTree>
    <p:extLst>
      <p:ext uri="{BB962C8B-B14F-4D97-AF65-F5344CB8AC3E}">
        <p14:creationId xmlns:p14="http://schemas.microsoft.com/office/powerpoint/2010/main" val="2780548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9871F0-8173-4F3F-AABD-985DDB67B1BE}" type="slidenum">
              <a:rPr lang="en-US" smtClean="0"/>
              <a:pPr>
                <a:defRPr/>
              </a:pPr>
              <a:t>4</a:t>
            </a:fld>
            <a:endParaRPr lang="en-US"/>
          </a:p>
        </p:txBody>
      </p:sp>
    </p:spTree>
    <p:extLst>
      <p:ext uri="{BB962C8B-B14F-4D97-AF65-F5344CB8AC3E}">
        <p14:creationId xmlns:p14="http://schemas.microsoft.com/office/powerpoint/2010/main" val="8556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lvl="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AB9871F0-8173-4F3F-AABD-985DDB67B1BE}" type="slidenum">
              <a:rPr lang="en-US" smtClean="0"/>
              <a:pPr>
                <a:defRPr/>
              </a:pPr>
              <a:t>5</a:t>
            </a:fld>
            <a:endParaRPr lang="en-US"/>
          </a:p>
        </p:txBody>
      </p:sp>
    </p:spTree>
    <p:extLst>
      <p:ext uri="{BB962C8B-B14F-4D97-AF65-F5344CB8AC3E}">
        <p14:creationId xmlns:p14="http://schemas.microsoft.com/office/powerpoint/2010/main" val="484296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AB9871F0-8173-4F3F-AABD-985DDB67B1BE}" type="slidenum">
              <a:rPr lang="en-US" smtClean="0"/>
              <a:pPr>
                <a:defRPr/>
              </a:pPr>
              <a:t>6</a:t>
            </a:fld>
            <a:endParaRPr lang="en-US"/>
          </a:p>
        </p:txBody>
      </p:sp>
    </p:spTree>
    <p:extLst>
      <p:ext uri="{BB962C8B-B14F-4D97-AF65-F5344CB8AC3E}">
        <p14:creationId xmlns:p14="http://schemas.microsoft.com/office/powerpoint/2010/main" val="2446187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AB9871F0-8173-4F3F-AABD-985DDB67B1BE}" type="slidenum">
              <a:rPr lang="en-US" smtClean="0"/>
              <a:pPr>
                <a:defRPr/>
              </a:pPr>
              <a:t>7</a:t>
            </a:fld>
            <a:endParaRPr lang="en-US"/>
          </a:p>
        </p:txBody>
      </p:sp>
    </p:spTree>
    <p:extLst>
      <p:ext uri="{BB962C8B-B14F-4D97-AF65-F5344CB8AC3E}">
        <p14:creationId xmlns:p14="http://schemas.microsoft.com/office/powerpoint/2010/main" val="3084263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9871F0-8173-4F3F-AABD-985DDB67B1BE}" type="slidenum">
              <a:rPr lang="en-US" smtClean="0"/>
              <a:pPr>
                <a:defRPr/>
              </a:pPr>
              <a:t>8</a:t>
            </a:fld>
            <a:endParaRPr lang="en-US"/>
          </a:p>
        </p:txBody>
      </p:sp>
    </p:spTree>
    <p:extLst>
      <p:ext uri="{BB962C8B-B14F-4D97-AF65-F5344CB8AC3E}">
        <p14:creationId xmlns:p14="http://schemas.microsoft.com/office/powerpoint/2010/main" val="3242814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AB9871F0-8173-4F3F-AABD-985DDB67B1BE}" type="slidenum">
              <a:rPr lang="en-US" smtClean="0"/>
              <a:pPr>
                <a:defRPr/>
              </a:pPr>
              <a:t>9</a:t>
            </a:fld>
            <a:endParaRPr lang="en-US"/>
          </a:p>
        </p:txBody>
      </p:sp>
    </p:spTree>
    <p:extLst>
      <p:ext uri="{BB962C8B-B14F-4D97-AF65-F5344CB8AC3E}">
        <p14:creationId xmlns:p14="http://schemas.microsoft.com/office/powerpoint/2010/main" val="42511850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7"/>
          <p:cNvSpPr>
            <a:spLocks noChangeArrowheads="1"/>
          </p:cNvSpPr>
          <p:nvPr/>
        </p:nvSpPr>
        <p:spPr bwMode="auto">
          <a:xfrm>
            <a:off x="0" y="0"/>
            <a:ext cx="9144000" cy="304800"/>
          </a:xfrm>
          <a:prstGeom prst="rect">
            <a:avLst/>
          </a:prstGeom>
          <a:solidFill>
            <a:srgbClr val="27B14E"/>
          </a:solidFill>
          <a:ln w="9525">
            <a:noFill/>
            <a:miter lim="800000"/>
            <a:headEnd/>
            <a:tailEnd/>
          </a:ln>
        </p:spPr>
        <p:txBody>
          <a:bodyPr wrap="none" anchor="ctr"/>
          <a:lstStyle/>
          <a:p>
            <a:pPr>
              <a:defRPr/>
            </a:pPr>
            <a:endParaRPr lang="en-US">
              <a:cs typeface="+mn-cs"/>
            </a:endParaRPr>
          </a:p>
        </p:txBody>
      </p:sp>
      <p:pic>
        <p:nvPicPr>
          <p:cNvPr id="5" name="Picture 6" descr="OEI-EPA_logo_4-13-2010"/>
          <p:cNvPicPr>
            <a:picLocks noChangeAspect="1" noChangeArrowheads="1"/>
          </p:cNvPicPr>
          <p:nvPr/>
        </p:nvPicPr>
        <p:blipFill>
          <a:blip r:embed="rId2" cstate="print"/>
          <a:srcRect r="55705" b="-4565"/>
          <a:stretch>
            <a:fillRect/>
          </a:stretch>
        </p:blipFill>
        <p:spPr bwMode="auto">
          <a:xfrm>
            <a:off x="912813" y="1370013"/>
            <a:ext cx="1830387" cy="763587"/>
          </a:xfrm>
          <a:prstGeom prst="rect">
            <a:avLst/>
          </a:prstGeom>
          <a:noFill/>
          <a:ln w="9525">
            <a:noFill/>
            <a:miter lim="800000"/>
            <a:headEnd/>
            <a:tailEnd/>
          </a:ln>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Date Placeholder 3"/>
          <p:cNvSpPr>
            <a:spLocks noGrp="1"/>
          </p:cNvSpPr>
          <p:nvPr>
            <p:ph type="dt" sz="half" idx="10"/>
          </p:nvPr>
        </p:nvSpPr>
        <p:spPr/>
        <p:txBody>
          <a:bodyPr/>
          <a:lstStyle>
            <a:lvl1pPr>
              <a:defRPr/>
            </a:lvl1pPr>
          </a:lstStyle>
          <a:p>
            <a:pPr>
              <a:defRPr/>
            </a:pPr>
            <a:fld id="{07FCD1B3-0E97-4F6E-BFBF-AEA48872767D}" type="datetime1">
              <a:rPr lang="en-US" smtClean="0"/>
              <a:t>8/12/2019</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7AAEB087-C9DE-42FB-94FD-4754C4F04E8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6C5BBB8-15EA-41AA-9326-E24809B0E8DC}" type="datetime1">
              <a:rPr lang="en-US" smtClean="0"/>
              <a:t>8/12/2019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2A321F5-07F3-4ADA-95B1-6C754D2D8A09}"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7811EE2-FEC6-43E2-964E-8ED37307BCD8}" type="datetime1">
              <a:rPr lang="en-US" smtClean="0"/>
              <a:t>8/12/2019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3C5C64C-BC00-4C43-A3C8-B9C12494841E}"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0B899D5-751C-4FD6-B367-7F5CA1C4A14F}" type="datetime1">
              <a:rPr lang="en-US" smtClean="0"/>
              <a:t>8/12/2019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5AD446-B311-41A8-B2D1-5FB8A8279366}"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86C8A99E-4831-48CD-B006-ADBA71463FCD}" type="datetime1">
              <a:rPr lang="en-US" smtClean="0"/>
              <a:t>8/12/2019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0752B17-5ED3-4AAE-AB0D-826114C47742}"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361ECE15-8BB0-408A-B069-E2A6CA6E1485}" type="datetime1">
              <a:rPr lang="en-US" smtClean="0"/>
              <a:t>8/12/2019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0CE4C56-EA56-4802-A92E-9A0BD8CEB729}"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DC0B8B5-2905-4E00-8765-302FA910F4C3}" type="datetime1">
              <a:rPr lang="en-US" smtClean="0"/>
              <a:t>8/12/2019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97C7616-2D7E-44C8-AAAE-7694634417A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013633EF-1556-4728-A13C-E6531C45C73C}" type="datetime1">
              <a:rPr lang="en-US" smtClean="0"/>
              <a:t>8/12/2019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B115394-918B-45C8-91EC-37404D12F3A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5BBD539-9C1E-4297-B552-76550F2CEF31}" type="datetime1">
              <a:rPr lang="en-US" smtClean="0"/>
              <a:t>8/12/2019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D6CFBED9-E9D2-4009-9107-FFAA46A0668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7F20008-8E91-4DAB-8165-AA02C94D9D0D}" type="datetime1">
              <a:rPr lang="en-US" smtClean="0"/>
              <a:t>8/12/2019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FBE7DE4-7ECD-4DC4-A6CA-748C5DEE63A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7FADD46-E054-403D-A6A0-9C7B8D9C33C4}" type="datetime1">
              <a:rPr lang="en-US" smtClean="0"/>
              <a:t>8/12/2019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9B7FC03-DB71-41D3-B495-CB71F39C309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cs typeface="+mn-cs"/>
              </a:defRPr>
            </a:lvl1pPr>
          </a:lstStyle>
          <a:p>
            <a:pPr>
              <a:defRPr/>
            </a:pPr>
            <a:fld id="{C67D09D7-D4CD-4E26-9AA7-33BD5865CE7A}" type="datetime1">
              <a:rPr lang="en-US" smtClean="0"/>
              <a:t>8/12/2019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cs typeface="+mn-cs"/>
              </a:defRPr>
            </a:lvl1pPr>
          </a:lstStyle>
          <a:p>
            <a:pPr>
              <a:defRPr/>
            </a:pPr>
            <a:fld id="{271A7C8D-3D17-4B97-9CFA-A383315E2AC6}" type="slidenum">
              <a:rPr lang="en-US"/>
              <a:pPr>
                <a:defRPr/>
              </a:pPr>
              <a:t>‹#›</a:t>
            </a:fld>
            <a:endParaRPr lang="en-US"/>
          </a:p>
        </p:txBody>
      </p:sp>
      <p:sp>
        <p:nvSpPr>
          <p:cNvPr id="7" name="Rectangle 10"/>
          <p:cNvSpPr>
            <a:spLocks noChangeArrowheads="1"/>
          </p:cNvSpPr>
          <p:nvPr/>
        </p:nvSpPr>
        <p:spPr bwMode="auto">
          <a:xfrm>
            <a:off x="0" y="0"/>
            <a:ext cx="9144000" cy="304800"/>
          </a:xfrm>
          <a:prstGeom prst="rect">
            <a:avLst/>
          </a:prstGeom>
          <a:solidFill>
            <a:srgbClr val="27B14E"/>
          </a:solidFill>
          <a:ln w="9525">
            <a:noFill/>
            <a:miter lim="800000"/>
            <a:headEnd/>
            <a:tailEnd/>
          </a:ln>
        </p:spPr>
        <p:txBody>
          <a:bodyPr wrap="none" anchor="ctr"/>
          <a:lstStyle/>
          <a:p>
            <a:pPr>
              <a:defRPr/>
            </a:pPr>
            <a:endParaRPr lang="en-US">
              <a:cs typeface="+mn-cs"/>
            </a:endParaRPr>
          </a:p>
        </p:txBody>
      </p:sp>
      <p:pic>
        <p:nvPicPr>
          <p:cNvPr id="1032" name="Picture 9" descr="OEI-EPA_logo_4-13-2010"/>
          <p:cNvPicPr>
            <a:picLocks noChangeAspect="1" noChangeArrowheads="1"/>
          </p:cNvPicPr>
          <p:nvPr/>
        </p:nvPicPr>
        <p:blipFill>
          <a:blip r:embed="rId13" cstate="print"/>
          <a:srcRect r="56250" b="-368"/>
          <a:stretch>
            <a:fillRect/>
          </a:stretch>
        </p:blipFill>
        <p:spPr bwMode="auto">
          <a:xfrm>
            <a:off x="381000" y="481013"/>
            <a:ext cx="1066800" cy="4333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31"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geog.uoregon.edu/bartlein/courses/geog490/week04-netCDF.html"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dataverse.unc.edu/dataverse/cmascenter" TargetMode="External"/><Relationship Id="rId5" Type="http://schemas.openxmlformats.org/officeDocument/2006/relationships/hyperlink" Target="https://tinyurl.com/y7ctngxk"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hyperlink" Target="mailto:Foley.Kristen@epa.gov" TargetMode="External"/><Relationship Id="rId7" Type="http://schemas.openxmlformats.org/officeDocument/2006/relationships/hyperlink" Target="https://github.com/USEPA/AMET"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github.com/USEPA/CMAQ" TargetMode="External"/><Relationship Id="rId5" Type="http://schemas.openxmlformats.org/officeDocument/2006/relationships/hyperlink" Target="https://www.epa.gov/cmaq" TargetMode="External"/><Relationship Id="rId4" Type="http://schemas.openxmlformats.org/officeDocument/2006/relationships/hyperlink" Target="mailto:Appel.Wyat@epa.gov"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hyperlink" Target="https://www.vortech.nl/en/fortran-is-alive/" TargetMode="External"/><Relationship Id="rId2" Type="http://schemas.openxmlformats.org/officeDocument/2006/relationships/notesSlide" Target="../notesSlides/notesSlide3.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3.jpeg"/><Relationship Id="rId9" Type="http://schemas.openxmlformats.org/officeDocument/2006/relationships/image" Target="../media/image10.pn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952500" y="2133600"/>
            <a:ext cx="4533900" cy="3352800"/>
          </a:xfrm>
        </p:spPr>
        <p:txBody>
          <a:bodyPr/>
          <a:lstStyle/>
          <a:p>
            <a:pPr algn="l"/>
            <a:r>
              <a:rPr lang="en-US" sz="4000" b="1" dirty="0">
                <a:solidFill>
                  <a:srgbClr val="00B050"/>
                </a:solidFill>
              </a:rPr>
              <a:t>Evaluation of a numerical air quality model       </a:t>
            </a:r>
            <a:r>
              <a:rPr lang="en-US" sz="3200" i="1" dirty="0">
                <a:solidFill>
                  <a:srgbClr val="00B050"/>
                </a:solidFill>
              </a:rPr>
              <a:t>Data wrangling large </a:t>
            </a:r>
            <a:r>
              <a:rPr lang="en-US" sz="3200" i="1" dirty="0" err="1">
                <a:solidFill>
                  <a:srgbClr val="00B050"/>
                </a:solidFill>
              </a:rPr>
              <a:t>NetCDF</a:t>
            </a:r>
            <a:r>
              <a:rPr lang="en-US" sz="3200" i="1" dirty="0">
                <a:solidFill>
                  <a:srgbClr val="00B050"/>
                </a:solidFill>
              </a:rPr>
              <a:t> files with R</a:t>
            </a:r>
            <a:endParaRPr lang="en-US" sz="3200" b="1" i="1" dirty="0">
              <a:solidFill>
                <a:srgbClr val="00B050"/>
              </a:solidFill>
            </a:endParaRPr>
          </a:p>
        </p:txBody>
      </p:sp>
      <p:sp>
        <p:nvSpPr>
          <p:cNvPr id="2" name="Rectangle 1"/>
          <p:cNvSpPr/>
          <p:nvPr/>
        </p:nvSpPr>
        <p:spPr>
          <a:xfrm>
            <a:off x="152400" y="457200"/>
            <a:ext cx="16002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CMAQ Aside Logo">
            <a:extLst>
              <a:ext uri="{FF2B5EF4-FFF2-40B4-BE49-F238E27FC236}">
                <a16:creationId xmlns:a16="http://schemas.microsoft.com/office/drawing/2014/main" id="{207FB259-8245-48BC-8747-EC3B3C7199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04"/>
          <a:stretch/>
        </p:blipFill>
        <p:spPr bwMode="auto">
          <a:xfrm>
            <a:off x="4434843" y="10"/>
            <a:ext cx="470915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C2AD278-6061-4308-9E37-050AD43D787A}"/>
              </a:ext>
            </a:extLst>
          </p:cNvPr>
          <p:cNvSpPr txBox="1"/>
          <p:nvPr/>
        </p:nvSpPr>
        <p:spPr>
          <a:xfrm>
            <a:off x="944617" y="5460182"/>
            <a:ext cx="5193030" cy="1354217"/>
          </a:xfrm>
          <a:prstGeom prst="rect">
            <a:avLst/>
          </a:prstGeom>
          <a:noFill/>
        </p:spPr>
        <p:txBody>
          <a:bodyPr wrap="square" rtlCol="0">
            <a:spAutoFit/>
          </a:bodyPr>
          <a:lstStyle/>
          <a:p>
            <a:r>
              <a:rPr lang="en-US" sz="2800" b="1" dirty="0"/>
              <a:t>Kristen Foley</a:t>
            </a:r>
          </a:p>
          <a:p>
            <a:r>
              <a:rPr lang="en-US" b="1" dirty="0"/>
              <a:t>Office of Research and Development</a:t>
            </a:r>
          </a:p>
          <a:p>
            <a:r>
              <a:rPr lang="en-US" b="1" dirty="0"/>
              <a:t>Computational Exposure Division</a:t>
            </a:r>
          </a:p>
          <a:p>
            <a:r>
              <a:rPr lang="en-US" b="1" dirty="0"/>
              <a:t>August 12, 2019</a:t>
            </a:r>
          </a:p>
        </p:txBody>
      </p:sp>
      <p:sp>
        <p:nvSpPr>
          <p:cNvPr id="4" name="TextBox 3">
            <a:extLst>
              <a:ext uri="{FF2B5EF4-FFF2-40B4-BE49-F238E27FC236}">
                <a16:creationId xmlns:a16="http://schemas.microsoft.com/office/drawing/2014/main" id="{5CF37345-B27B-4B55-A027-8C3AFFFF82C2}"/>
              </a:ext>
            </a:extLst>
          </p:cNvPr>
          <p:cNvSpPr txBox="1"/>
          <p:nvPr/>
        </p:nvSpPr>
        <p:spPr>
          <a:xfrm>
            <a:off x="6858000" y="6629400"/>
            <a:ext cx="2286000" cy="246888"/>
          </a:xfrm>
          <a:prstGeom prst="rect">
            <a:avLst/>
          </a:prstGeom>
          <a:solidFill>
            <a:srgbClr val="77B1E1"/>
          </a:solidFill>
        </p:spPr>
        <p:txBody>
          <a:bodyPr wrap="square" lIns="0" tIns="91440" rIns="0" bIns="457200" rtlCol="0">
            <a:noAutofit/>
          </a:bodyPr>
          <a:lstStyle/>
          <a:p>
            <a:pPr algn="ctr"/>
            <a:r>
              <a:rPr lang="en-US" sz="2000" b="1" dirty="0">
                <a:solidFill>
                  <a:srgbClr val="021655"/>
                </a:solidFill>
              </a:rPr>
              <a:t>www.epa.gov/cmaq</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71B00D6-504F-458B-A986-AA183EE6E329}"/>
              </a:ext>
            </a:extLst>
          </p:cNvPr>
          <p:cNvGrpSpPr/>
          <p:nvPr/>
        </p:nvGrpSpPr>
        <p:grpSpPr>
          <a:xfrm>
            <a:off x="4038600" y="304800"/>
            <a:ext cx="5105401" cy="6629400"/>
            <a:chOff x="4038600" y="228600"/>
            <a:chExt cx="5105401" cy="6629400"/>
          </a:xfrm>
        </p:grpSpPr>
        <p:grpSp>
          <p:nvGrpSpPr>
            <p:cNvPr id="19" name="Group 18">
              <a:extLst>
                <a:ext uri="{FF2B5EF4-FFF2-40B4-BE49-F238E27FC236}">
                  <a16:creationId xmlns:a16="http://schemas.microsoft.com/office/drawing/2014/main" id="{FAE103F0-D69B-4E2D-9CBA-9F78B23B7643}"/>
                </a:ext>
              </a:extLst>
            </p:cNvPr>
            <p:cNvGrpSpPr/>
            <p:nvPr/>
          </p:nvGrpSpPr>
          <p:grpSpPr>
            <a:xfrm>
              <a:off x="4038600" y="228600"/>
              <a:ext cx="5105400" cy="2657475"/>
              <a:chOff x="4038600" y="228600"/>
              <a:chExt cx="5105400" cy="2657475"/>
            </a:xfrm>
          </p:grpSpPr>
          <p:pic>
            <p:nvPicPr>
              <p:cNvPr id="10" name="Picture 9">
                <a:extLst>
                  <a:ext uri="{FF2B5EF4-FFF2-40B4-BE49-F238E27FC236}">
                    <a16:creationId xmlns:a16="http://schemas.microsoft.com/office/drawing/2014/main" id="{CE8C3316-9E89-4CC0-B79E-DDD9AF78493A}"/>
                  </a:ext>
                </a:extLst>
              </p:cNvPr>
              <p:cNvPicPr>
                <a:picLocks noChangeAspect="1"/>
              </p:cNvPicPr>
              <p:nvPr/>
            </p:nvPicPr>
            <p:blipFill>
              <a:blip r:embed="rId3"/>
              <a:stretch>
                <a:fillRect/>
              </a:stretch>
            </p:blipFill>
            <p:spPr>
              <a:xfrm>
                <a:off x="4038600" y="228600"/>
                <a:ext cx="5105400" cy="2657475"/>
              </a:xfrm>
              <a:prstGeom prst="rect">
                <a:avLst/>
              </a:prstGeom>
            </p:spPr>
          </p:pic>
          <p:pic>
            <p:nvPicPr>
              <p:cNvPr id="18" name="Picture 17">
                <a:extLst>
                  <a:ext uri="{FF2B5EF4-FFF2-40B4-BE49-F238E27FC236}">
                    <a16:creationId xmlns:a16="http://schemas.microsoft.com/office/drawing/2014/main" id="{6FB7A34A-F759-4DBD-A2E1-61B4D84F32C6}"/>
                  </a:ext>
                </a:extLst>
              </p:cNvPr>
              <p:cNvPicPr>
                <a:picLocks noChangeAspect="1"/>
              </p:cNvPicPr>
              <p:nvPr/>
            </p:nvPicPr>
            <p:blipFill rotWithShape="1">
              <a:blip r:embed="rId4"/>
              <a:srcRect l="30768" t="27273" r="7693" b="27273"/>
              <a:stretch/>
            </p:blipFill>
            <p:spPr>
              <a:xfrm>
                <a:off x="5105400" y="1028700"/>
                <a:ext cx="152400" cy="95250"/>
              </a:xfrm>
              <a:prstGeom prst="rect">
                <a:avLst/>
              </a:prstGeom>
            </p:spPr>
          </p:pic>
        </p:grpSp>
        <p:pic>
          <p:nvPicPr>
            <p:cNvPr id="14" name="Picture 13">
              <a:extLst>
                <a:ext uri="{FF2B5EF4-FFF2-40B4-BE49-F238E27FC236}">
                  <a16:creationId xmlns:a16="http://schemas.microsoft.com/office/drawing/2014/main" id="{3D231322-8C68-4DC0-BA75-BBE9CCF242E9}"/>
                </a:ext>
              </a:extLst>
            </p:cNvPr>
            <p:cNvPicPr>
              <a:picLocks noChangeAspect="1"/>
            </p:cNvPicPr>
            <p:nvPr/>
          </p:nvPicPr>
          <p:blipFill rotWithShape="1">
            <a:blip r:embed="rId5"/>
            <a:srcRect r="7426" b="7064"/>
            <a:stretch/>
          </p:blipFill>
          <p:spPr>
            <a:xfrm>
              <a:off x="4038601" y="2847975"/>
              <a:ext cx="5105400" cy="4010025"/>
            </a:xfrm>
            <a:prstGeom prst="rect">
              <a:avLst/>
            </a:prstGeom>
          </p:spPr>
        </p:pic>
      </p:grpSp>
      <p:sp>
        <p:nvSpPr>
          <p:cNvPr id="2" name="Title 1"/>
          <p:cNvSpPr>
            <a:spLocks noGrp="1"/>
          </p:cNvSpPr>
          <p:nvPr>
            <p:ph type="title"/>
          </p:nvPr>
        </p:nvSpPr>
        <p:spPr>
          <a:xfrm>
            <a:off x="-13776" y="1023937"/>
            <a:ext cx="3810000" cy="1143000"/>
          </a:xfrm>
        </p:spPr>
        <p:txBody>
          <a:bodyPr/>
          <a:lstStyle/>
          <a:p>
            <a:r>
              <a:rPr lang="en-US" sz="4000" b="1" dirty="0" err="1">
                <a:solidFill>
                  <a:srgbClr val="00B050"/>
                </a:solidFill>
              </a:rPr>
              <a:t>netCDF</a:t>
            </a:r>
            <a:r>
              <a:rPr lang="en-US" sz="4000" b="1" dirty="0">
                <a:solidFill>
                  <a:srgbClr val="00B050"/>
                </a:solidFill>
              </a:rPr>
              <a:t> formats</a:t>
            </a:r>
            <a:endParaRPr lang="en-US" sz="4000" b="1" dirty="0">
              <a:solidFill>
                <a:srgbClr val="FF0000"/>
              </a:solidFill>
            </a:endParaRPr>
          </a:p>
        </p:txBody>
      </p:sp>
      <p:sp>
        <p:nvSpPr>
          <p:cNvPr id="3" name="Content Placeholder 2">
            <a:extLst>
              <a:ext uri="{FF2B5EF4-FFF2-40B4-BE49-F238E27FC236}">
                <a16:creationId xmlns:a16="http://schemas.microsoft.com/office/drawing/2014/main" id="{35AE4B1E-B504-4DE2-8ED6-C56D9E2A766A}"/>
              </a:ext>
            </a:extLst>
          </p:cNvPr>
          <p:cNvSpPr>
            <a:spLocks noGrp="1"/>
          </p:cNvSpPr>
          <p:nvPr>
            <p:ph sz="half" idx="2"/>
          </p:nvPr>
        </p:nvSpPr>
        <p:spPr>
          <a:xfrm>
            <a:off x="11625" y="2012949"/>
            <a:ext cx="3798375" cy="4525963"/>
          </a:xfrm>
        </p:spPr>
        <p:txBody>
          <a:bodyPr/>
          <a:lstStyle/>
          <a:p>
            <a:r>
              <a:rPr lang="en-US" dirty="0"/>
              <a:t>“Self-describing” </a:t>
            </a:r>
          </a:p>
          <a:p>
            <a:r>
              <a:rPr lang="en-US" dirty="0"/>
              <a:t>File header includes dimensions of data arrays, metadata about each variable, global metadata</a:t>
            </a:r>
            <a:endParaRPr lang="en-US" sz="2600" dirty="0"/>
          </a:p>
        </p:txBody>
      </p:sp>
      <p:sp>
        <p:nvSpPr>
          <p:cNvPr id="4" name="Slide Number Placeholder 3"/>
          <p:cNvSpPr>
            <a:spLocks noGrp="1"/>
          </p:cNvSpPr>
          <p:nvPr>
            <p:ph type="sldNum" sz="quarter" idx="12"/>
          </p:nvPr>
        </p:nvSpPr>
        <p:spPr>
          <a:xfrm>
            <a:off x="6553200" y="6356350"/>
            <a:ext cx="2133600" cy="365125"/>
          </a:xfrm>
        </p:spPr>
        <p:txBody>
          <a:bodyPr/>
          <a:lstStyle/>
          <a:p>
            <a:pPr>
              <a:defRPr/>
            </a:pPr>
            <a:fld id="{A25AD446-B311-41A8-B2D1-5FB8A8279366}" type="slidenum">
              <a:rPr lang="en-US" smtClean="0"/>
              <a:pPr>
                <a:defRPr/>
              </a:pPr>
              <a:t>10</a:t>
            </a:fld>
            <a:endParaRPr lang="en-US"/>
          </a:p>
        </p:txBody>
      </p:sp>
      <p:sp>
        <p:nvSpPr>
          <p:cNvPr id="15" name="Content Placeholder 2">
            <a:extLst>
              <a:ext uri="{FF2B5EF4-FFF2-40B4-BE49-F238E27FC236}">
                <a16:creationId xmlns:a16="http://schemas.microsoft.com/office/drawing/2014/main" id="{3F33ACEC-105D-4B4E-B53A-F8C9AEECC51F}"/>
              </a:ext>
            </a:extLst>
          </p:cNvPr>
          <p:cNvSpPr txBox="1">
            <a:spLocks/>
          </p:cNvSpPr>
          <p:nvPr/>
        </p:nvSpPr>
        <p:spPr bwMode="auto">
          <a:xfrm>
            <a:off x="6553200" y="4648200"/>
            <a:ext cx="2325174" cy="1371600"/>
          </a:xfrm>
          <a:prstGeom prst="rect">
            <a:avLst/>
          </a:prstGeom>
          <a:solidFill>
            <a:srgbClr val="DAE4F0"/>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200" b="1" dirty="0"/>
              <a:t>Beginning of header from a CMAQ output file with one variable</a:t>
            </a:r>
            <a:endParaRPr lang="en-US" sz="2200" dirty="0"/>
          </a:p>
          <a:p>
            <a:endParaRPr lang="en-US" sz="2600" dirty="0"/>
          </a:p>
          <a:p>
            <a:pPr marL="0" indent="0">
              <a:buFont typeface="Arial" charset="0"/>
              <a:buNone/>
            </a:pPr>
            <a:endParaRPr lang="en-US" sz="2600" b="1" dirty="0"/>
          </a:p>
          <a:p>
            <a:endParaRPr lang="en-US" sz="2600" b="1" dirty="0"/>
          </a:p>
          <a:p>
            <a:endParaRPr lang="en-US" sz="2600" dirty="0"/>
          </a:p>
        </p:txBody>
      </p:sp>
      <p:pic>
        <p:nvPicPr>
          <p:cNvPr id="11" name="Picture 2" descr="Image result for binary file">
            <a:extLst>
              <a:ext uri="{FF2B5EF4-FFF2-40B4-BE49-F238E27FC236}">
                <a16:creationId xmlns:a16="http://schemas.microsoft.com/office/drawing/2014/main" id="{86F77309-1673-4E7B-A5BE-44799A6959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6800" y="4929187"/>
            <a:ext cx="1295400" cy="1337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782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638"/>
            <a:ext cx="7467600" cy="1143000"/>
          </a:xfrm>
        </p:spPr>
        <p:txBody>
          <a:bodyPr/>
          <a:lstStyle/>
          <a:p>
            <a:r>
              <a:rPr lang="en-US" sz="3200" b="1" dirty="0">
                <a:solidFill>
                  <a:srgbClr val="00B050"/>
                </a:solidFill>
              </a:rPr>
              <a:t>When might you encounter </a:t>
            </a:r>
            <a:r>
              <a:rPr lang="en-US" sz="3200" b="1" dirty="0" err="1">
                <a:solidFill>
                  <a:srgbClr val="00B050"/>
                </a:solidFill>
              </a:rPr>
              <a:t>netCDF</a:t>
            </a:r>
            <a:r>
              <a:rPr lang="en-US" sz="3200" b="1" dirty="0">
                <a:solidFill>
                  <a:srgbClr val="00B050"/>
                </a:solidFill>
              </a:rPr>
              <a:t> data?</a:t>
            </a:r>
            <a:endParaRPr lang="en-US" sz="3200" b="1" dirty="0">
              <a:solidFill>
                <a:srgbClr val="FF0000"/>
              </a:solidFill>
            </a:endParaRPr>
          </a:p>
        </p:txBody>
      </p:sp>
      <p:sp>
        <p:nvSpPr>
          <p:cNvPr id="3" name="Content Placeholder 2">
            <a:extLst>
              <a:ext uri="{FF2B5EF4-FFF2-40B4-BE49-F238E27FC236}">
                <a16:creationId xmlns:a16="http://schemas.microsoft.com/office/drawing/2014/main" id="{35AE4B1E-B504-4DE2-8ED6-C56D9E2A766A}"/>
              </a:ext>
            </a:extLst>
          </p:cNvPr>
          <p:cNvSpPr>
            <a:spLocks noGrp="1"/>
          </p:cNvSpPr>
          <p:nvPr>
            <p:ph sz="half" idx="2"/>
          </p:nvPr>
        </p:nvSpPr>
        <p:spPr>
          <a:xfrm>
            <a:off x="457200" y="1219201"/>
            <a:ext cx="8077200" cy="3352800"/>
          </a:xfrm>
        </p:spPr>
        <p:txBody>
          <a:bodyPr/>
          <a:lstStyle/>
          <a:p>
            <a:r>
              <a:rPr lang="en-US" dirty="0"/>
              <a:t>Commonly used for earth science observations and modeling data:</a:t>
            </a:r>
          </a:p>
          <a:p>
            <a:pPr lvl="1"/>
            <a:r>
              <a:rPr lang="en-US" dirty="0"/>
              <a:t>Radar data</a:t>
            </a:r>
          </a:p>
          <a:p>
            <a:pPr lvl="1"/>
            <a:r>
              <a:rPr lang="en-US" dirty="0"/>
              <a:t>Satellite data</a:t>
            </a:r>
          </a:p>
          <a:p>
            <a:pPr lvl="1"/>
            <a:r>
              <a:rPr lang="en-US" dirty="0"/>
              <a:t>Numerical weather forecast data</a:t>
            </a:r>
          </a:p>
          <a:p>
            <a:pPr lvl="1"/>
            <a:r>
              <a:rPr lang="en-US" dirty="0"/>
              <a:t>Global climate modeling data</a:t>
            </a:r>
          </a:p>
          <a:p>
            <a:pPr lvl="1"/>
            <a:r>
              <a:rPr lang="en-US" dirty="0"/>
              <a:t>Ocean modeling data</a:t>
            </a:r>
          </a:p>
          <a:p>
            <a:pPr lvl="1"/>
            <a:r>
              <a:rPr lang="en-US" b="1" dirty="0"/>
              <a:t>CMAQ data!!</a:t>
            </a:r>
            <a:endParaRPr lang="en-US" dirty="0"/>
          </a:p>
          <a:p>
            <a:r>
              <a:rPr lang="en-US" dirty="0"/>
              <a:t>Input/output format for many GIS applications</a:t>
            </a:r>
          </a:p>
          <a:p>
            <a:endParaRPr lang="en-US" sz="2600" dirty="0"/>
          </a:p>
          <a:p>
            <a:endParaRPr lang="en-US" sz="2600" dirty="0"/>
          </a:p>
        </p:txBody>
      </p:sp>
      <p:sp>
        <p:nvSpPr>
          <p:cNvPr id="4" name="Slide Number Placeholder 3"/>
          <p:cNvSpPr>
            <a:spLocks noGrp="1"/>
          </p:cNvSpPr>
          <p:nvPr>
            <p:ph type="sldNum" sz="quarter" idx="12"/>
          </p:nvPr>
        </p:nvSpPr>
        <p:spPr>
          <a:xfrm>
            <a:off x="6553200" y="6356350"/>
            <a:ext cx="2133600" cy="365125"/>
          </a:xfrm>
        </p:spPr>
        <p:txBody>
          <a:bodyPr/>
          <a:lstStyle/>
          <a:p>
            <a:pPr>
              <a:defRPr/>
            </a:pPr>
            <a:fld id="{A25AD446-B311-41A8-B2D1-5FB8A8279366}" type="slidenum">
              <a:rPr lang="en-US" smtClean="0"/>
              <a:pPr>
                <a:defRPr/>
              </a:pPr>
              <a:t>11</a:t>
            </a:fld>
            <a:endParaRPr lang="en-US"/>
          </a:p>
        </p:txBody>
      </p:sp>
      <p:sp>
        <p:nvSpPr>
          <p:cNvPr id="5" name="Rectangle 4">
            <a:extLst>
              <a:ext uri="{FF2B5EF4-FFF2-40B4-BE49-F238E27FC236}">
                <a16:creationId xmlns:a16="http://schemas.microsoft.com/office/drawing/2014/main" id="{42FADDD8-632E-4AE7-A0F6-828DA3CA9130}"/>
              </a:ext>
            </a:extLst>
          </p:cNvPr>
          <p:cNvSpPr/>
          <p:nvPr/>
        </p:nvSpPr>
        <p:spPr>
          <a:xfrm>
            <a:off x="460917" y="5470525"/>
            <a:ext cx="7924800" cy="930275"/>
          </a:xfrm>
          <a:prstGeom prst="rect">
            <a:avLst/>
          </a:prstGeom>
          <a:solidFill>
            <a:srgbClr val="DAE4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182880" bIns="182880" rtlCol="0" anchor="ctr"/>
          <a:lstStyle/>
          <a:p>
            <a:pPr marL="457200" lvl="0" indent="-457200">
              <a:spcBef>
                <a:spcPct val="20000"/>
              </a:spcBef>
              <a:buFont typeface="Wingdings" panose="05000000000000000000" pitchFamily="2" charset="2"/>
              <a:buChar char="Ø"/>
            </a:pPr>
            <a:r>
              <a:rPr lang="en-US" sz="2600" dirty="0">
                <a:solidFill>
                  <a:prstClr val="black"/>
                </a:solidFill>
                <a:sym typeface="Wingdings" panose="05000000000000000000" pitchFamily="2" charset="2"/>
              </a:rPr>
              <a:t>Different datasets will have application-specific data structures and attributes</a:t>
            </a:r>
            <a:endParaRPr lang="en-US" dirty="0"/>
          </a:p>
        </p:txBody>
      </p:sp>
    </p:spTree>
    <p:extLst>
      <p:ext uri="{BB962C8B-B14F-4D97-AF65-F5344CB8AC3E}">
        <p14:creationId xmlns:p14="http://schemas.microsoft.com/office/powerpoint/2010/main" val="2348559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7315200" cy="1143000"/>
          </a:xfrm>
        </p:spPr>
        <p:txBody>
          <a:bodyPr/>
          <a:lstStyle/>
          <a:p>
            <a:r>
              <a:rPr lang="en-US" sz="3200" b="1" dirty="0">
                <a:solidFill>
                  <a:srgbClr val="00B050"/>
                </a:solidFill>
              </a:rPr>
              <a:t> R Interface to </a:t>
            </a:r>
            <a:r>
              <a:rPr lang="en-US" sz="3200" b="1" dirty="0" err="1">
                <a:solidFill>
                  <a:srgbClr val="00B050"/>
                </a:solidFill>
              </a:rPr>
              <a:t>netCDF</a:t>
            </a:r>
            <a:r>
              <a:rPr lang="en-US" sz="3200" b="1" dirty="0">
                <a:solidFill>
                  <a:srgbClr val="00B050"/>
                </a:solidFill>
              </a:rPr>
              <a:t> format data files</a:t>
            </a:r>
            <a:endParaRPr lang="en-US" sz="3200" b="1" dirty="0">
              <a:solidFill>
                <a:srgbClr val="FF0000"/>
              </a:solidFill>
            </a:endParaRPr>
          </a:p>
        </p:txBody>
      </p:sp>
      <p:sp>
        <p:nvSpPr>
          <p:cNvPr id="3" name="Content Placeholder 2">
            <a:extLst>
              <a:ext uri="{FF2B5EF4-FFF2-40B4-BE49-F238E27FC236}">
                <a16:creationId xmlns:a16="http://schemas.microsoft.com/office/drawing/2014/main" id="{35AE4B1E-B504-4DE2-8ED6-C56D9E2A766A}"/>
              </a:ext>
            </a:extLst>
          </p:cNvPr>
          <p:cNvSpPr>
            <a:spLocks noGrp="1"/>
          </p:cNvSpPr>
          <p:nvPr>
            <p:ph sz="half" idx="2"/>
          </p:nvPr>
        </p:nvSpPr>
        <p:spPr>
          <a:xfrm>
            <a:off x="457200" y="1555559"/>
            <a:ext cx="8077200" cy="4525963"/>
          </a:xfrm>
        </p:spPr>
        <p:txBody>
          <a:bodyPr/>
          <a:lstStyle/>
          <a:p>
            <a:r>
              <a:rPr lang="en-US" b="1" dirty="0"/>
              <a:t>ncdf4 library</a:t>
            </a:r>
            <a:r>
              <a:rPr lang="en-US" dirty="0"/>
              <a:t>: 17 functions for reading, modifying, writing </a:t>
            </a:r>
            <a:r>
              <a:rPr lang="en-US" dirty="0" err="1"/>
              <a:t>netCDF</a:t>
            </a:r>
            <a:r>
              <a:rPr lang="en-US" dirty="0"/>
              <a:t> data files</a:t>
            </a:r>
          </a:p>
          <a:p>
            <a:endParaRPr lang="en-US" dirty="0"/>
          </a:p>
          <a:p>
            <a:endParaRPr lang="en-US" dirty="0"/>
          </a:p>
          <a:p>
            <a:endParaRPr lang="en-US" sz="1500" dirty="0"/>
          </a:p>
          <a:p>
            <a:r>
              <a:rPr lang="en-US" dirty="0"/>
              <a:t>Other packages : </a:t>
            </a:r>
          </a:p>
          <a:p>
            <a:pPr lvl="1"/>
            <a:r>
              <a:rPr lang="en-US" dirty="0" err="1"/>
              <a:t>RNetCDF</a:t>
            </a:r>
            <a:r>
              <a:rPr lang="en-US" dirty="0"/>
              <a:t> – reading and modifying existing </a:t>
            </a:r>
            <a:r>
              <a:rPr lang="en-US" dirty="0" err="1"/>
              <a:t>netCDF</a:t>
            </a:r>
            <a:r>
              <a:rPr lang="en-US" dirty="0"/>
              <a:t> files</a:t>
            </a:r>
          </a:p>
          <a:p>
            <a:pPr lvl="1"/>
            <a:r>
              <a:rPr lang="en-US" dirty="0"/>
              <a:t>raster – reading, writing </a:t>
            </a:r>
            <a:r>
              <a:rPr lang="en-US" dirty="0" err="1"/>
              <a:t>netCDF</a:t>
            </a:r>
            <a:r>
              <a:rPr lang="en-US" dirty="0"/>
              <a:t> files, mapping, etc.  </a:t>
            </a:r>
          </a:p>
          <a:p>
            <a:pPr lvl="1"/>
            <a:r>
              <a:rPr lang="en-US" dirty="0"/>
              <a:t>ncdf4.helpers – tools developed for climate model output</a:t>
            </a:r>
          </a:p>
          <a:p>
            <a:pPr lvl="1"/>
            <a:r>
              <a:rPr lang="en-US" dirty="0"/>
              <a:t> M3 – developed by former CMAQ team member, Jenise Swall; specifically designed to handle CMAQ outputs</a:t>
            </a:r>
          </a:p>
          <a:p>
            <a:endParaRPr lang="en-US" sz="2600" dirty="0"/>
          </a:p>
        </p:txBody>
      </p:sp>
      <p:sp>
        <p:nvSpPr>
          <p:cNvPr id="4" name="Slide Number Placeholder 3"/>
          <p:cNvSpPr>
            <a:spLocks noGrp="1"/>
          </p:cNvSpPr>
          <p:nvPr>
            <p:ph type="sldNum" sz="quarter" idx="12"/>
          </p:nvPr>
        </p:nvSpPr>
        <p:spPr>
          <a:xfrm>
            <a:off x="6553200" y="6356350"/>
            <a:ext cx="2133600" cy="365125"/>
          </a:xfrm>
        </p:spPr>
        <p:txBody>
          <a:bodyPr/>
          <a:lstStyle/>
          <a:p>
            <a:pPr>
              <a:defRPr/>
            </a:pPr>
            <a:fld id="{A25AD446-B311-41A8-B2D1-5FB8A8279366}" type="slidenum">
              <a:rPr lang="en-US" smtClean="0"/>
              <a:pPr>
                <a:defRPr/>
              </a:pPr>
              <a:t>12</a:t>
            </a:fld>
            <a:endParaRPr lang="en-US"/>
          </a:p>
        </p:txBody>
      </p:sp>
      <p:sp>
        <p:nvSpPr>
          <p:cNvPr id="5" name="Rectangle 4">
            <a:extLst>
              <a:ext uri="{FF2B5EF4-FFF2-40B4-BE49-F238E27FC236}">
                <a16:creationId xmlns:a16="http://schemas.microsoft.com/office/drawing/2014/main" id="{D9BF5ADB-C358-4F36-969A-8DD9D21B959E}"/>
              </a:ext>
            </a:extLst>
          </p:cNvPr>
          <p:cNvSpPr/>
          <p:nvPr/>
        </p:nvSpPr>
        <p:spPr>
          <a:xfrm>
            <a:off x="740434" y="2667000"/>
            <a:ext cx="7924800" cy="930275"/>
          </a:xfrm>
          <a:prstGeom prst="rect">
            <a:avLst/>
          </a:prstGeom>
          <a:solidFill>
            <a:srgbClr val="DAE4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182880" bIns="182880" rtlCol="0" anchor="ctr"/>
          <a:lstStyle/>
          <a:p>
            <a:pPr marL="457200" lvl="0" indent="-457200">
              <a:spcBef>
                <a:spcPct val="20000"/>
              </a:spcBef>
              <a:buFont typeface="Wingdings" panose="05000000000000000000" pitchFamily="2" charset="2"/>
              <a:buChar char="Ø"/>
            </a:pPr>
            <a:r>
              <a:rPr lang="en-US" sz="2800" dirty="0">
                <a:solidFill>
                  <a:prstClr val="black"/>
                </a:solidFill>
              </a:rPr>
              <a:t>Good introduction to ncdf4 functions:</a:t>
            </a:r>
          </a:p>
          <a:p>
            <a:pPr lvl="0">
              <a:spcBef>
                <a:spcPct val="20000"/>
              </a:spcBef>
            </a:pPr>
            <a:r>
              <a:rPr lang="en-US" sz="2000" dirty="0">
                <a:solidFill>
                  <a:prstClr val="black"/>
                </a:solidFill>
                <a:hlinkClick r:id="rId3"/>
              </a:rPr>
              <a:t>http://geog.uoregon.edu/bartlein/courses/geog490/week04-netCDF.html</a:t>
            </a:r>
            <a:r>
              <a:rPr lang="en-US" sz="2000" dirty="0">
                <a:solidFill>
                  <a:prstClr val="black"/>
                </a:solidFill>
              </a:rPr>
              <a:t> </a:t>
            </a:r>
          </a:p>
        </p:txBody>
      </p:sp>
    </p:spTree>
    <p:extLst>
      <p:ext uri="{BB962C8B-B14F-4D97-AF65-F5344CB8AC3E}">
        <p14:creationId xmlns:p14="http://schemas.microsoft.com/office/powerpoint/2010/main" val="3169833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E3AC6FF-2567-48A4-AF28-A30F79994B8A}"/>
              </a:ext>
            </a:extLst>
          </p:cNvPr>
          <p:cNvPicPr>
            <a:picLocks noChangeAspect="1"/>
          </p:cNvPicPr>
          <p:nvPr/>
        </p:nvPicPr>
        <p:blipFill>
          <a:blip r:embed="rId3"/>
          <a:stretch>
            <a:fillRect/>
          </a:stretch>
        </p:blipFill>
        <p:spPr>
          <a:xfrm>
            <a:off x="3657600" y="2979554"/>
            <a:ext cx="5105399" cy="3726046"/>
          </a:xfrm>
          <a:prstGeom prst="rect">
            <a:avLst/>
          </a:prstGeom>
        </p:spPr>
      </p:pic>
      <p:pic>
        <p:nvPicPr>
          <p:cNvPr id="6" name="Picture 5">
            <a:extLst>
              <a:ext uri="{FF2B5EF4-FFF2-40B4-BE49-F238E27FC236}">
                <a16:creationId xmlns:a16="http://schemas.microsoft.com/office/drawing/2014/main" id="{BB638CB8-F5CC-4F25-A050-D2BC7880B4C1}"/>
              </a:ext>
            </a:extLst>
          </p:cNvPr>
          <p:cNvPicPr>
            <a:picLocks noChangeAspect="1"/>
          </p:cNvPicPr>
          <p:nvPr/>
        </p:nvPicPr>
        <p:blipFill>
          <a:blip r:embed="rId4"/>
          <a:stretch>
            <a:fillRect/>
          </a:stretch>
        </p:blipFill>
        <p:spPr>
          <a:xfrm>
            <a:off x="5685934" y="2790852"/>
            <a:ext cx="3381866" cy="2042767"/>
          </a:xfrm>
          <a:prstGeom prst="rect">
            <a:avLst/>
          </a:prstGeom>
        </p:spPr>
      </p:pic>
      <p:sp>
        <p:nvSpPr>
          <p:cNvPr id="2" name="Title 1"/>
          <p:cNvSpPr>
            <a:spLocks noGrp="1"/>
          </p:cNvSpPr>
          <p:nvPr>
            <p:ph type="title"/>
          </p:nvPr>
        </p:nvSpPr>
        <p:spPr>
          <a:xfrm>
            <a:off x="1371600" y="381000"/>
            <a:ext cx="7696200" cy="609600"/>
          </a:xfrm>
        </p:spPr>
        <p:txBody>
          <a:bodyPr/>
          <a:lstStyle/>
          <a:p>
            <a:r>
              <a:rPr lang="en-US" sz="3200" b="1" dirty="0">
                <a:solidFill>
                  <a:srgbClr val="00B050"/>
                </a:solidFill>
              </a:rPr>
              <a:t> </a:t>
            </a:r>
            <a:r>
              <a:rPr lang="en-US" sz="2800" b="1" dirty="0">
                <a:solidFill>
                  <a:srgbClr val="00B050"/>
                </a:solidFill>
              </a:rPr>
              <a:t>Sample R code for reading/mapping CMAQ data</a:t>
            </a:r>
            <a:endParaRPr lang="en-US" sz="2800" b="1" dirty="0">
              <a:solidFill>
                <a:srgbClr val="FF0000"/>
              </a:solidFill>
            </a:endParaRPr>
          </a:p>
        </p:txBody>
      </p:sp>
      <p:sp>
        <p:nvSpPr>
          <p:cNvPr id="3" name="Content Placeholder 2">
            <a:extLst>
              <a:ext uri="{FF2B5EF4-FFF2-40B4-BE49-F238E27FC236}">
                <a16:creationId xmlns:a16="http://schemas.microsoft.com/office/drawing/2014/main" id="{35AE4B1E-B504-4DE2-8ED6-C56D9E2A766A}"/>
              </a:ext>
            </a:extLst>
          </p:cNvPr>
          <p:cNvSpPr>
            <a:spLocks noGrp="1"/>
          </p:cNvSpPr>
          <p:nvPr>
            <p:ph sz="half" idx="2"/>
          </p:nvPr>
        </p:nvSpPr>
        <p:spPr>
          <a:xfrm>
            <a:off x="762000" y="1143000"/>
            <a:ext cx="8034070" cy="4525963"/>
          </a:xfrm>
        </p:spPr>
        <p:txBody>
          <a:bodyPr/>
          <a:lstStyle/>
          <a:p>
            <a:r>
              <a:rPr lang="en-US" sz="2600" dirty="0"/>
              <a:t>2002 -2014 Daily average CMAQ output for 13 species (including SO</a:t>
            </a:r>
            <a:r>
              <a:rPr lang="en-US" sz="2600" baseline="-25000" dirty="0"/>
              <a:t>2</a:t>
            </a:r>
            <a:r>
              <a:rPr lang="en-US" sz="2600" dirty="0"/>
              <a:t>, NO</a:t>
            </a:r>
            <a:r>
              <a:rPr lang="en-US" sz="2600" baseline="-25000" dirty="0"/>
              <a:t>2</a:t>
            </a:r>
            <a:r>
              <a:rPr lang="en-US" sz="2600" dirty="0"/>
              <a:t>, O</a:t>
            </a:r>
            <a:r>
              <a:rPr lang="en-US" sz="2600" baseline="-25000" dirty="0"/>
              <a:t>3</a:t>
            </a:r>
            <a:r>
              <a:rPr lang="en-US" sz="2600" dirty="0"/>
              <a:t>, EC, OC, PM</a:t>
            </a:r>
            <a:r>
              <a:rPr lang="en-US" sz="2600" baseline="-25000" dirty="0"/>
              <a:t>2.5</a:t>
            </a:r>
            <a:r>
              <a:rPr lang="en-US" sz="2600" dirty="0"/>
              <a:t>, SO</a:t>
            </a:r>
            <a:r>
              <a:rPr lang="en-US" sz="2600" baseline="-25000" dirty="0"/>
              <a:t>4</a:t>
            </a:r>
            <a:r>
              <a:rPr lang="en-US" sz="2600" baseline="30000" dirty="0"/>
              <a:t>2-</a:t>
            </a:r>
            <a:r>
              <a:rPr lang="en-US" sz="2600" dirty="0"/>
              <a:t>, NO</a:t>
            </a:r>
            <a:r>
              <a:rPr lang="en-US" sz="2600" baseline="-25000" dirty="0"/>
              <a:t>3</a:t>
            </a:r>
            <a:r>
              <a:rPr lang="en-US" sz="2600" baseline="30000" dirty="0"/>
              <a:t>-</a:t>
            </a:r>
            <a:r>
              <a:rPr lang="en-US" sz="2600" dirty="0"/>
              <a:t>, NH</a:t>
            </a:r>
            <a:r>
              <a:rPr lang="en-US" sz="2600" baseline="-25000" dirty="0"/>
              <a:t>4</a:t>
            </a:r>
            <a:r>
              <a:rPr lang="en-US" sz="2600" baseline="30000" dirty="0"/>
              <a:t>+</a:t>
            </a:r>
            <a:r>
              <a:rPr lang="en-US" sz="2600" dirty="0"/>
              <a:t>)  for 2002 -2014 available online:</a:t>
            </a:r>
          </a:p>
          <a:p>
            <a:pPr marL="0" indent="0" algn="ctr">
              <a:buNone/>
            </a:pPr>
            <a:r>
              <a:rPr lang="en-US" sz="2600" b="1" dirty="0">
                <a:hlinkClick r:id="rId5"/>
              </a:rPr>
              <a:t> </a:t>
            </a:r>
            <a:r>
              <a:rPr lang="en-US" sz="2600" dirty="0">
                <a:hlinkClick r:id="rId6"/>
              </a:rPr>
              <a:t>https://dataverse.unc.edu/dataverse/cmascenter</a:t>
            </a:r>
            <a:endParaRPr lang="en-US" sz="2600" dirty="0"/>
          </a:p>
          <a:p>
            <a:endParaRPr lang="en-US" sz="2600" dirty="0"/>
          </a:p>
        </p:txBody>
      </p:sp>
      <p:sp>
        <p:nvSpPr>
          <p:cNvPr id="4" name="Slide Number Placeholder 3"/>
          <p:cNvSpPr>
            <a:spLocks noGrp="1"/>
          </p:cNvSpPr>
          <p:nvPr>
            <p:ph type="sldNum" sz="quarter" idx="12"/>
          </p:nvPr>
        </p:nvSpPr>
        <p:spPr>
          <a:xfrm>
            <a:off x="6553200" y="6356350"/>
            <a:ext cx="2133600" cy="365125"/>
          </a:xfrm>
        </p:spPr>
        <p:txBody>
          <a:bodyPr/>
          <a:lstStyle/>
          <a:p>
            <a:pPr>
              <a:defRPr/>
            </a:pPr>
            <a:fld id="{A25AD446-B311-41A8-B2D1-5FB8A8279366}" type="slidenum">
              <a:rPr lang="en-US" smtClean="0"/>
              <a:pPr>
                <a:defRPr/>
              </a:pPr>
              <a:t>13</a:t>
            </a:fld>
            <a:endParaRPr lang="en-US"/>
          </a:p>
        </p:txBody>
      </p:sp>
      <p:sp>
        <p:nvSpPr>
          <p:cNvPr id="5" name="Rectangle 4">
            <a:extLst>
              <a:ext uri="{FF2B5EF4-FFF2-40B4-BE49-F238E27FC236}">
                <a16:creationId xmlns:a16="http://schemas.microsoft.com/office/drawing/2014/main" id="{D9BF5ADB-C358-4F36-969A-8DD9D21B959E}"/>
              </a:ext>
            </a:extLst>
          </p:cNvPr>
          <p:cNvSpPr/>
          <p:nvPr/>
        </p:nvSpPr>
        <p:spPr>
          <a:xfrm>
            <a:off x="64377" y="2964046"/>
            <a:ext cx="3543300" cy="3657600"/>
          </a:xfrm>
          <a:prstGeom prst="rect">
            <a:avLst/>
          </a:prstGeom>
          <a:solidFill>
            <a:srgbClr val="DAE4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182880" bIns="182880" rtlCol="0" anchor="ctr"/>
          <a:lstStyle/>
          <a:p>
            <a:pPr lvl="0">
              <a:spcBef>
                <a:spcPct val="20000"/>
              </a:spcBef>
            </a:pPr>
            <a:r>
              <a:rPr lang="en-US" sz="2000" b="1" dirty="0">
                <a:solidFill>
                  <a:prstClr val="black"/>
                </a:solidFill>
              </a:rPr>
              <a:t>Sample R code available</a:t>
            </a:r>
          </a:p>
          <a:p>
            <a:pPr marL="342900" lvl="0" indent="-342900">
              <a:spcBef>
                <a:spcPct val="20000"/>
              </a:spcBef>
              <a:buFont typeface="Arial" panose="020B0604020202020204" pitchFamily="34" charset="0"/>
              <a:buChar char="•"/>
            </a:pPr>
            <a:r>
              <a:rPr lang="en-US" sz="2000" dirty="0">
                <a:solidFill>
                  <a:prstClr val="black"/>
                </a:solidFill>
              </a:rPr>
              <a:t>Open .</a:t>
            </a:r>
            <a:r>
              <a:rPr lang="en-US" sz="2000" dirty="0" err="1">
                <a:solidFill>
                  <a:prstClr val="black"/>
                </a:solidFill>
              </a:rPr>
              <a:t>nc</a:t>
            </a:r>
            <a:r>
              <a:rPr lang="en-US" sz="2000" dirty="0">
                <a:solidFill>
                  <a:prstClr val="black"/>
                </a:solidFill>
              </a:rPr>
              <a:t> file</a:t>
            </a:r>
          </a:p>
          <a:p>
            <a:pPr marL="342900" lvl="0" indent="-342900">
              <a:spcBef>
                <a:spcPct val="20000"/>
              </a:spcBef>
              <a:buFont typeface="Arial" panose="020B0604020202020204" pitchFamily="34" charset="0"/>
              <a:buChar char="•"/>
            </a:pPr>
            <a:r>
              <a:rPr lang="en-US" sz="2000" dirty="0">
                <a:solidFill>
                  <a:prstClr val="black"/>
                </a:solidFill>
              </a:rPr>
              <a:t>Read in 3D array of daily average PM</a:t>
            </a:r>
            <a:r>
              <a:rPr lang="en-US" sz="2000" baseline="-25000" dirty="0">
                <a:solidFill>
                  <a:prstClr val="black"/>
                </a:solidFill>
              </a:rPr>
              <a:t>2.5</a:t>
            </a:r>
          </a:p>
          <a:p>
            <a:pPr marL="342900" lvl="0" indent="-342900">
              <a:spcBef>
                <a:spcPct val="20000"/>
              </a:spcBef>
              <a:buFont typeface="Arial" panose="020B0604020202020204" pitchFamily="34" charset="0"/>
              <a:buChar char="•"/>
            </a:pPr>
            <a:r>
              <a:rPr lang="en-US" sz="2000" dirty="0">
                <a:solidFill>
                  <a:prstClr val="black"/>
                </a:solidFill>
              </a:rPr>
              <a:t>Create annual average PM</a:t>
            </a:r>
            <a:r>
              <a:rPr lang="en-US" sz="2000" baseline="-25000" dirty="0">
                <a:solidFill>
                  <a:prstClr val="black"/>
                </a:solidFill>
              </a:rPr>
              <a:t>2.5</a:t>
            </a:r>
          </a:p>
          <a:p>
            <a:pPr marL="342900" lvl="0" indent="-342900">
              <a:spcBef>
                <a:spcPct val="20000"/>
              </a:spcBef>
              <a:buFont typeface="Arial" panose="020B0604020202020204" pitchFamily="34" charset="0"/>
              <a:buChar char="•"/>
            </a:pPr>
            <a:r>
              <a:rPr lang="en-US" sz="2000" dirty="0">
                <a:solidFill>
                  <a:prstClr val="black"/>
                </a:solidFill>
              </a:rPr>
              <a:t>Map with </a:t>
            </a:r>
            <a:r>
              <a:rPr lang="en-US" sz="2000" dirty="0" err="1">
                <a:solidFill>
                  <a:prstClr val="black"/>
                </a:solidFill>
              </a:rPr>
              <a:t>image.plot</a:t>
            </a:r>
            <a:r>
              <a:rPr lang="en-US" sz="2000" dirty="0">
                <a:solidFill>
                  <a:prstClr val="black"/>
                </a:solidFill>
              </a:rPr>
              <a:t> in Lambert projected coordinates</a:t>
            </a:r>
          </a:p>
          <a:p>
            <a:pPr marL="342900" lvl="0" indent="-342900">
              <a:spcBef>
                <a:spcPct val="20000"/>
              </a:spcBef>
              <a:buFont typeface="Arial" panose="020B0604020202020204" pitchFamily="34" charset="0"/>
              <a:buChar char="•"/>
            </a:pPr>
            <a:r>
              <a:rPr lang="en-US" sz="2000" dirty="0">
                <a:solidFill>
                  <a:prstClr val="black"/>
                </a:solidFill>
              </a:rPr>
              <a:t>Project to </a:t>
            </a:r>
            <a:r>
              <a:rPr lang="en-US" sz="2000" dirty="0" err="1">
                <a:solidFill>
                  <a:prstClr val="black"/>
                </a:solidFill>
              </a:rPr>
              <a:t>lon</a:t>
            </a:r>
            <a:r>
              <a:rPr lang="en-US" sz="2000" dirty="0">
                <a:solidFill>
                  <a:prstClr val="black"/>
                </a:solidFill>
              </a:rPr>
              <a:t>/</a:t>
            </a:r>
            <a:r>
              <a:rPr lang="en-US" sz="2000" dirty="0" err="1">
                <a:solidFill>
                  <a:prstClr val="black"/>
                </a:solidFill>
              </a:rPr>
              <a:t>lat</a:t>
            </a:r>
            <a:r>
              <a:rPr lang="en-US" sz="2000" dirty="0">
                <a:solidFill>
                  <a:prstClr val="black"/>
                </a:solidFill>
              </a:rPr>
              <a:t> raster object and map with Leaflet</a:t>
            </a:r>
          </a:p>
        </p:txBody>
      </p:sp>
      <p:pic>
        <p:nvPicPr>
          <p:cNvPr id="9" name="Picture 8">
            <a:extLst>
              <a:ext uri="{FF2B5EF4-FFF2-40B4-BE49-F238E27FC236}">
                <a16:creationId xmlns:a16="http://schemas.microsoft.com/office/drawing/2014/main" id="{EB815DD2-FFCC-4219-A145-11C9E1E0FCAC}"/>
              </a:ext>
            </a:extLst>
          </p:cNvPr>
          <p:cNvPicPr>
            <a:picLocks noChangeAspect="1"/>
          </p:cNvPicPr>
          <p:nvPr/>
        </p:nvPicPr>
        <p:blipFill>
          <a:blip r:embed="rId7"/>
          <a:stretch>
            <a:fillRect/>
          </a:stretch>
        </p:blipFill>
        <p:spPr>
          <a:xfrm>
            <a:off x="5812301" y="4792846"/>
            <a:ext cx="3331699" cy="1933548"/>
          </a:xfrm>
          <a:prstGeom prst="rect">
            <a:avLst/>
          </a:prstGeom>
        </p:spPr>
      </p:pic>
    </p:spTree>
    <p:extLst>
      <p:ext uri="{BB962C8B-B14F-4D97-AF65-F5344CB8AC3E}">
        <p14:creationId xmlns:p14="http://schemas.microsoft.com/office/powerpoint/2010/main" val="4007444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pPr>
              <a:defRPr/>
            </a:pPr>
            <a:fld id="{A2AE71A4-416C-494D-B1AC-95A9DAA293B5}" type="slidenum">
              <a:rPr lang="en-US" smtClean="0"/>
              <a:pPr>
                <a:defRPr/>
              </a:pPr>
              <a:t>14</a:t>
            </a:fld>
            <a:endParaRPr lang="en-US" dirty="0"/>
          </a:p>
        </p:txBody>
      </p:sp>
      <p:sp>
        <p:nvSpPr>
          <p:cNvPr id="20" name="Title 1">
            <a:extLst>
              <a:ext uri="{FF2B5EF4-FFF2-40B4-BE49-F238E27FC236}">
                <a16:creationId xmlns:a16="http://schemas.microsoft.com/office/drawing/2014/main" id="{37A79836-DEF4-4E4A-8BD2-5704C397E553}"/>
              </a:ext>
            </a:extLst>
          </p:cNvPr>
          <p:cNvSpPr>
            <a:spLocks noGrp="1"/>
          </p:cNvSpPr>
          <p:nvPr>
            <p:ph type="title"/>
          </p:nvPr>
        </p:nvSpPr>
        <p:spPr>
          <a:xfrm>
            <a:off x="1219200" y="274638"/>
            <a:ext cx="7467600" cy="1143000"/>
          </a:xfrm>
        </p:spPr>
        <p:txBody>
          <a:bodyPr/>
          <a:lstStyle/>
          <a:p>
            <a:r>
              <a:rPr lang="en-US" sz="3200" b="1" dirty="0">
                <a:solidFill>
                  <a:srgbClr val="FF0000"/>
                </a:solidFill>
              </a:rPr>
              <a:t>Using R</a:t>
            </a:r>
            <a:r>
              <a:rPr lang="en-US" sz="3200" b="1" dirty="0">
                <a:solidFill>
                  <a:srgbClr val="00B050"/>
                </a:solidFill>
              </a:rPr>
              <a:t> to evaluate the Community Multiscale Air Quality Model (CMAQ)</a:t>
            </a:r>
            <a:endParaRPr lang="en-US" sz="3200" b="1" dirty="0">
              <a:solidFill>
                <a:srgbClr val="FF0000"/>
              </a:solidFill>
            </a:endParaRPr>
          </a:p>
        </p:txBody>
      </p:sp>
      <p:sp>
        <p:nvSpPr>
          <p:cNvPr id="10" name="Content Placeholder 2">
            <a:extLst>
              <a:ext uri="{FF2B5EF4-FFF2-40B4-BE49-F238E27FC236}">
                <a16:creationId xmlns:a16="http://schemas.microsoft.com/office/drawing/2014/main" id="{16A7E143-EF48-4BD5-859D-19CD30427368}"/>
              </a:ext>
            </a:extLst>
          </p:cNvPr>
          <p:cNvSpPr txBox="1">
            <a:spLocks/>
          </p:cNvSpPr>
          <p:nvPr/>
        </p:nvSpPr>
        <p:spPr>
          <a:xfrm>
            <a:off x="457200" y="1555560"/>
            <a:ext cx="8382000" cy="4692840"/>
          </a:xfrm>
          <a:prstGeom prst="rect">
            <a:avLst/>
          </a:prstGeom>
        </p:spPr>
        <p:txBody>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New versions of CMAQ are released every 1.5-3 years</a:t>
            </a:r>
          </a:p>
          <a:p>
            <a:r>
              <a:rPr lang="en-US" sz="2800" dirty="0"/>
              <a:t>Evaluation is an important part of preparing for a new release</a:t>
            </a:r>
          </a:p>
          <a:p>
            <a:r>
              <a:rPr lang="en-US" sz="2800" dirty="0"/>
              <a:t>Need evaluation tools that will:</a:t>
            </a:r>
          </a:p>
          <a:p>
            <a:pPr lvl="1"/>
            <a:r>
              <a:rPr lang="en-US" sz="2400" dirty="0">
                <a:latin typeface="+mj-lt"/>
              </a:rPr>
              <a:t>Compare model results across different model configurations or versions </a:t>
            </a:r>
          </a:p>
          <a:p>
            <a:pPr lvl="1"/>
            <a:r>
              <a:rPr lang="en-US" sz="2400" dirty="0">
                <a:latin typeface="+mj-lt"/>
              </a:rPr>
              <a:t>Quickly QA model output against a standard set of observational data</a:t>
            </a:r>
          </a:p>
          <a:p>
            <a:pPr lvl="1"/>
            <a:r>
              <a:rPr lang="en-US" sz="2400" dirty="0">
                <a:latin typeface="+mj-lt"/>
              </a:rPr>
              <a:t>Evaluate model performance across </a:t>
            </a:r>
            <a:r>
              <a:rPr lang="en-US" sz="2400" dirty="0">
                <a:solidFill>
                  <a:prstClr val="black"/>
                </a:solidFill>
                <a:latin typeface="+mj-lt"/>
                <a:cs typeface="Arial" charset="0"/>
              </a:rPr>
              <a:t>pollutants, spatial and temporal scales, parts of the distribution</a:t>
            </a:r>
            <a:endParaRPr lang="en-US" sz="2400" dirty="0">
              <a:latin typeface="+mj-lt"/>
            </a:endParaRPr>
          </a:p>
          <a:p>
            <a:pPr lvl="1"/>
            <a:endParaRPr lang="en-US" sz="2200" dirty="0"/>
          </a:p>
          <a:p>
            <a:pPr lvl="1"/>
            <a:endParaRPr lang="en-US" sz="2200" dirty="0"/>
          </a:p>
        </p:txBody>
      </p:sp>
    </p:spTree>
    <p:extLst>
      <p:ext uri="{BB962C8B-B14F-4D97-AF65-F5344CB8AC3E}">
        <p14:creationId xmlns:p14="http://schemas.microsoft.com/office/powerpoint/2010/main" val="2968968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F7C3295-00FB-4D9A-B92D-2A3D2E3B5034}"/>
              </a:ext>
            </a:extLst>
          </p:cNvPr>
          <p:cNvSpPr/>
          <p:nvPr/>
        </p:nvSpPr>
        <p:spPr bwMode="auto">
          <a:xfrm>
            <a:off x="152400" y="5105400"/>
            <a:ext cx="7696200" cy="1524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hangingPunct="0"/>
            <a:endParaRPr lang="en-US" dirty="0">
              <a:latin typeface="Arial" charset="0"/>
              <a:ea typeface="ＭＳ Ｐゴシック" pitchFamily="1" charset="-128"/>
            </a:endParaRPr>
          </a:p>
        </p:txBody>
      </p:sp>
      <p:sp>
        <p:nvSpPr>
          <p:cNvPr id="7" name="Slide Number Placeholder 6"/>
          <p:cNvSpPr>
            <a:spLocks noGrp="1"/>
          </p:cNvSpPr>
          <p:nvPr>
            <p:ph type="sldNum" sz="quarter" idx="10"/>
          </p:nvPr>
        </p:nvSpPr>
        <p:spPr/>
        <p:txBody>
          <a:bodyPr/>
          <a:lstStyle/>
          <a:p>
            <a:pPr>
              <a:defRPr/>
            </a:pPr>
            <a:fld id="{A2AE71A4-416C-494D-B1AC-95A9DAA293B5}" type="slidenum">
              <a:rPr lang="en-US" smtClean="0"/>
              <a:pPr>
                <a:defRPr/>
              </a:pPr>
              <a:t>15</a:t>
            </a:fld>
            <a:endParaRPr lang="en-US" dirty="0"/>
          </a:p>
        </p:txBody>
      </p:sp>
      <p:sp>
        <p:nvSpPr>
          <p:cNvPr id="17" name="Rectangle 16"/>
          <p:cNvSpPr/>
          <p:nvPr/>
        </p:nvSpPr>
        <p:spPr bwMode="auto">
          <a:xfrm>
            <a:off x="152400" y="1417637"/>
            <a:ext cx="8693791" cy="5303837"/>
          </a:xfrm>
          <a:prstGeom prst="rect">
            <a:avLst/>
          </a:prstGeom>
          <a:noFill/>
          <a:ln w="57150" cap="flat" cmpd="sng" algn="ctr">
            <a:solidFill>
              <a:srgbClr val="0070B8"/>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hangingPunct="0"/>
            <a:endParaRPr lang="en-US">
              <a:latin typeface="Arial" charset="0"/>
              <a:ea typeface="ＭＳ Ｐゴシック" pitchFamily="1" charset="-128"/>
            </a:endParaRPr>
          </a:p>
        </p:txBody>
      </p:sp>
      <p:graphicFrame>
        <p:nvGraphicFramePr>
          <p:cNvPr id="26" name="Diagram 25">
            <a:extLst>
              <a:ext uri="{FF2B5EF4-FFF2-40B4-BE49-F238E27FC236}">
                <a16:creationId xmlns:a16="http://schemas.microsoft.com/office/drawing/2014/main" id="{E63BFF26-297D-4933-8CEA-43811AEC3FBB}"/>
              </a:ext>
            </a:extLst>
          </p:cNvPr>
          <p:cNvGraphicFramePr/>
          <p:nvPr>
            <p:extLst>
              <p:ext uri="{D42A27DB-BD31-4B8C-83A1-F6EECF244321}">
                <p14:modId xmlns:p14="http://schemas.microsoft.com/office/powerpoint/2010/main" val="4020423471"/>
              </p:ext>
            </p:extLst>
          </p:nvPr>
        </p:nvGraphicFramePr>
        <p:xfrm>
          <a:off x="393554" y="1516063"/>
          <a:ext cx="8293246" cy="4427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itle 1">
            <a:extLst>
              <a:ext uri="{FF2B5EF4-FFF2-40B4-BE49-F238E27FC236}">
                <a16:creationId xmlns:a16="http://schemas.microsoft.com/office/drawing/2014/main" id="{198081D1-5833-4326-B94C-3DB796CBC263}"/>
              </a:ext>
            </a:extLst>
          </p:cNvPr>
          <p:cNvSpPr>
            <a:spLocks noGrp="1"/>
          </p:cNvSpPr>
          <p:nvPr>
            <p:ph type="title"/>
          </p:nvPr>
        </p:nvSpPr>
        <p:spPr>
          <a:xfrm>
            <a:off x="1219200" y="274638"/>
            <a:ext cx="7467600" cy="1143000"/>
          </a:xfrm>
        </p:spPr>
        <p:txBody>
          <a:bodyPr/>
          <a:lstStyle/>
          <a:p>
            <a:r>
              <a:rPr lang="en-US" sz="3200" b="1" dirty="0">
                <a:solidFill>
                  <a:srgbClr val="FF0000"/>
                </a:solidFill>
              </a:rPr>
              <a:t>Using R</a:t>
            </a:r>
            <a:r>
              <a:rPr lang="en-US" sz="3200" b="1" dirty="0">
                <a:solidFill>
                  <a:srgbClr val="00B050"/>
                </a:solidFill>
              </a:rPr>
              <a:t> to evaluate CMAQ</a:t>
            </a:r>
            <a:endParaRPr lang="en-US" sz="3200" b="1" dirty="0">
              <a:solidFill>
                <a:srgbClr val="FF0000"/>
              </a:solidFill>
            </a:endParaRPr>
          </a:p>
        </p:txBody>
      </p:sp>
      <p:grpSp>
        <p:nvGrpSpPr>
          <p:cNvPr id="19" name="Group 18">
            <a:extLst>
              <a:ext uri="{FF2B5EF4-FFF2-40B4-BE49-F238E27FC236}">
                <a16:creationId xmlns:a16="http://schemas.microsoft.com/office/drawing/2014/main" id="{B9447B6E-5D89-4977-9AA4-00B8BF2B5B69}"/>
              </a:ext>
            </a:extLst>
          </p:cNvPr>
          <p:cNvGrpSpPr/>
          <p:nvPr/>
        </p:nvGrpSpPr>
        <p:grpSpPr>
          <a:xfrm>
            <a:off x="5943600" y="5262479"/>
            <a:ext cx="1524000" cy="918393"/>
            <a:chOff x="198447" y="1149724"/>
            <a:chExt cx="2384963" cy="2725068"/>
          </a:xfrm>
        </p:grpSpPr>
        <p:sp>
          <p:nvSpPr>
            <p:cNvPr id="21" name="Rectangle: Rounded Corners 20">
              <a:extLst>
                <a:ext uri="{FF2B5EF4-FFF2-40B4-BE49-F238E27FC236}">
                  <a16:creationId xmlns:a16="http://schemas.microsoft.com/office/drawing/2014/main" id="{8E9BEDEA-0CDA-4CFD-BE23-46A7702EC036}"/>
                </a:ext>
              </a:extLst>
            </p:cNvPr>
            <p:cNvSpPr/>
            <p:nvPr/>
          </p:nvSpPr>
          <p:spPr>
            <a:xfrm>
              <a:off x="198447" y="1149724"/>
              <a:ext cx="2384963" cy="2725068"/>
            </a:xfrm>
            <a:prstGeom prst="roundRect">
              <a:avLst>
                <a:gd name="adj" fmla="val 10000"/>
              </a:avLst>
            </a:prstGeom>
            <a:solidFill>
              <a:srgbClr val="E46C0A"/>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2" name="Rectangle: Rounded Corners 4">
              <a:extLst>
                <a:ext uri="{FF2B5EF4-FFF2-40B4-BE49-F238E27FC236}">
                  <a16:creationId xmlns:a16="http://schemas.microsoft.com/office/drawing/2014/main" id="{E7504300-307D-402F-AA28-B46CAB65A62D}"/>
                </a:ext>
              </a:extLst>
            </p:cNvPr>
            <p:cNvSpPr txBox="1"/>
            <p:nvPr/>
          </p:nvSpPr>
          <p:spPr>
            <a:xfrm>
              <a:off x="268300" y="1219578"/>
              <a:ext cx="2245257" cy="2585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000" b="1" dirty="0"/>
                <a:t>1 </a:t>
              </a:r>
              <a:r>
                <a:rPr lang="en-US" sz="2000" b="1" kern="1200" dirty="0"/>
                <a:t>GB Paired Model/Obs data </a:t>
              </a:r>
            </a:p>
          </p:txBody>
        </p:sp>
      </p:grpSp>
      <p:grpSp>
        <p:nvGrpSpPr>
          <p:cNvPr id="23" name="Group 22">
            <a:extLst>
              <a:ext uri="{FF2B5EF4-FFF2-40B4-BE49-F238E27FC236}">
                <a16:creationId xmlns:a16="http://schemas.microsoft.com/office/drawing/2014/main" id="{21D00B6F-3C4D-44CF-83D8-38F1F08B727A}"/>
              </a:ext>
            </a:extLst>
          </p:cNvPr>
          <p:cNvGrpSpPr/>
          <p:nvPr/>
        </p:nvGrpSpPr>
        <p:grpSpPr>
          <a:xfrm>
            <a:off x="234877" y="5197391"/>
            <a:ext cx="1136723" cy="1048569"/>
            <a:chOff x="198447" y="1149724"/>
            <a:chExt cx="2384963" cy="2725068"/>
          </a:xfrm>
        </p:grpSpPr>
        <p:sp>
          <p:nvSpPr>
            <p:cNvPr id="24" name="Rectangle: Rounded Corners 23">
              <a:extLst>
                <a:ext uri="{FF2B5EF4-FFF2-40B4-BE49-F238E27FC236}">
                  <a16:creationId xmlns:a16="http://schemas.microsoft.com/office/drawing/2014/main" id="{DC811FC0-FAAA-4AC2-BE64-C832C5AD19FC}"/>
                </a:ext>
              </a:extLst>
            </p:cNvPr>
            <p:cNvSpPr/>
            <p:nvPr/>
          </p:nvSpPr>
          <p:spPr>
            <a:xfrm>
              <a:off x="198447" y="1149724"/>
              <a:ext cx="2384963" cy="2725068"/>
            </a:xfrm>
            <a:prstGeom prst="roundRect">
              <a:avLst>
                <a:gd name="adj" fmla="val 10000"/>
              </a:avLst>
            </a:prstGeom>
            <a:solidFill>
              <a:srgbClr val="E46C0A"/>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5" name="Rectangle: Rounded Corners 4">
              <a:extLst>
                <a:ext uri="{FF2B5EF4-FFF2-40B4-BE49-F238E27FC236}">
                  <a16:creationId xmlns:a16="http://schemas.microsoft.com/office/drawing/2014/main" id="{5854D051-B7AB-4CDC-BEC7-6BCD141D94D7}"/>
                </a:ext>
              </a:extLst>
            </p:cNvPr>
            <p:cNvSpPr txBox="1"/>
            <p:nvPr/>
          </p:nvSpPr>
          <p:spPr>
            <a:xfrm>
              <a:off x="268300" y="1219577"/>
              <a:ext cx="2245257" cy="25853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000" b="1" dirty="0"/>
                <a:t>4 TB Model data</a:t>
              </a:r>
              <a:endParaRPr lang="en-US" sz="2000" b="1" kern="1200" dirty="0"/>
            </a:p>
          </p:txBody>
        </p:sp>
      </p:grpSp>
      <p:grpSp>
        <p:nvGrpSpPr>
          <p:cNvPr id="31" name="Group 30">
            <a:extLst>
              <a:ext uri="{FF2B5EF4-FFF2-40B4-BE49-F238E27FC236}">
                <a16:creationId xmlns:a16="http://schemas.microsoft.com/office/drawing/2014/main" id="{784449E7-171B-485A-8154-725FA3CB4CFE}"/>
              </a:ext>
            </a:extLst>
          </p:cNvPr>
          <p:cNvGrpSpPr/>
          <p:nvPr/>
        </p:nvGrpSpPr>
        <p:grpSpPr>
          <a:xfrm>
            <a:off x="1855873" y="5197391"/>
            <a:ext cx="1136723" cy="1048569"/>
            <a:chOff x="198447" y="1149724"/>
            <a:chExt cx="2384963" cy="2725068"/>
          </a:xfrm>
        </p:grpSpPr>
        <p:sp>
          <p:nvSpPr>
            <p:cNvPr id="32" name="Rectangle: Rounded Corners 31">
              <a:extLst>
                <a:ext uri="{FF2B5EF4-FFF2-40B4-BE49-F238E27FC236}">
                  <a16:creationId xmlns:a16="http://schemas.microsoft.com/office/drawing/2014/main" id="{F19B6DFB-1C16-40BF-A94D-57D1A8E868E3}"/>
                </a:ext>
              </a:extLst>
            </p:cNvPr>
            <p:cNvSpPr/>
            <p:nvPr/>
          </p:nvSpPr>
          <p:spPr>
            <a:xfrm>
              <a:off x="198447" y="1149724"/>
              <a:ext cx="2384963" cy="2725068"/>
            </a:xfrm>
            <a:prstGeom prst="roundRect">
              <a:avLst>
                <a:gd name="adj" fmla="val 10000"/>
              </a:avLst>
            </a:prstGeom>
            <a:solidFill>
              <a:srgbClr val="E46C0A"/>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3" name="Rectangle: Rounded Corners 4">
              <a:extLst>
                <a:ext uri="{FF2B5EF4-FFF2-40B4-BE49-F238E27FC236}">
                  <a16:creationId xmlns:a16="http://schemas.microsoft.com/office/drawing/2014/main" id="{C69B1C17-15C7-4EBC-892A-100EC13ED4D9}"/>
                </a:ext>
              </a:extLst>
            </p:cNvPr>
            <p:cNvSpPr txBox="1"/>
            <p:nvPr/>
          </p:nvSpPr>
          <p:spPr>
            <a:xfrm>
              <a:off x="268299" y="1219576"/>
              <a:ext cx="2245257" cy="25853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000" b="1" dirty="0"/>
                <a:t>90 GB Model data</a:t>
              </a:r>
              <a:endParaRPr lang="en-US" sz="2000" b="1" kern="1200" dirty="0"/>
            </a:p>
          </p:txBody>
        </p:sp>
      </p:grpSp>
      <p:grpSp>
        <p:nvGrpSpPr>
          <p:cNvPr id="34" name="Group 33">
            <a:extLst>
              <a:ext uri="{FF2B5EF4-FFF2-40B4-BE49-F238E27FC236}">
                <a16:creationId xmlns:a16="http://schemas.microsoft.com/office/drawing/2014/main" id="{493C8362-2603-4B91-9C0A-57EE1728EA4C}"/>
              </a:ext>
            </a:extLst>
          </p:cNvPr>
          <p:cNvGrpSpPr/>
          <p:nvPr/>
        </p:nvGrpSpPr>
        <p:grpSpPr>
          <a:xfrm>
            <a:off x="4114800" y="5197391"/>
            <a:ext cx="1136723" cy="1048569"/>
            <a:chOff x="198447" y="1149724"/>
            <a:chExt cx="2384963" cy="2725068"/>
          </a:xfrm>
        </p:grpSpPr>
        <p:sp>
          <p:nvSpPr>
            <p:cNvPr id="35" name="Rectangle: Rounded Corners 34">
              <a:extLst>
                <a:ext uri="{FF2B5EF4-FFF2-40B4-BE49-F238E27FC236}">
                  <a16:creationId xmlns:a16="http://schemas.microsoft.com/office/drawing/2014/main" id="{859F86A0-FAE8-45CF-B570-B949360BAF0C}"/>
                </a:ext>
              </a:extLst>
            </p:cNvPr>
            <p:cNvSpPr/>
            <p:nvPr/>
          </p:nvSpPr>
          <p:spPr>
            <a:xfrm>
              <a:off x="198447" y="1149724"/>
              <a:ext cx="2384963" cy="2725068"/>
            </a:xfrm>
            <a:prstGeom prst="roundRect">
              <a:avLst>
                <a:gd name="adj" fmla="val 10000"/>
              </a:avLst>
            </a:prstGeom>
            <a:solidFill>
              <a:srgbClr val="E46C0A"/>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6" name="Rectangle: Rounded Corners 4">
              <a:extLst>
                <a:ext uri="{FF2B5EF4-FFF2-40B4-BE49-F238E27FC236}">
                  <a16:creationId xmlns:a16="http://schemas.microsoft.com/office/drawing/2014/main" id="{E4E19F15-6D3F-45AA-A240-0B3F64FD49A8}"/>
                </a:ext>
              </a:extLst>
            </p:cNvPr>
            <p:cNvSpPr txBox="1"/>
            <p:nvPr/>
          </p:nvSpPr>
          <p:spPr>
            <a:xfrm>
              <a:off x="268299" y="1219576"/>
              <a:ext cx="2245257" cy="25853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000" b="1" dirty="0"/>
                <a:t>.5 GB Obs data</a:t>
              </a:r>
              <a:endParaRPr lang="en-US" sz="2000" b="1" kern="1200" dirty="0"/>
            </a:p>
          </p:txBody>
        </p:sp>
      </p:grpSp>
      <p:sp>
        <p:nvSpPr>
          <p:cNvPr id="9" name="TextBox 8">
            <a:extLst>
              <a:ext uri="{FF2B5EF4-FFF2-40B4-BE49-F238E27FC236}">
                <a16:creationId xmlns:a16="http://schemas.microsoft.com/office/drawing/2014/main" id="{84A7DDB3-9A25-4689-91C8-13D6BA14B8F2}"/>
              </a:ext>
            </a:extLst>
          </p:cNvPr>
          <p:cNvSpPr txBox="1"/>
          <p:nvPr/>
        </p:nvSpPr>
        <p:spPr>
          <a:xfrm>
            <a:off x="163689" y="6260068"/>
            <a:ext cx="7700409" cy="369332"/>
          </a:xfrm>
          <a:prstGeom prst="rect">
            <a:avLst/>
          </a:prstGeom>
          <a:noFill/>
        </p:spPr>
        <p:txBody>
          <a:bodyPr wrap="square" rtlCol="0">
            <a:spAutoFit/>
          </a:bodyPr>
          <a:lstStyle/>
          <a:p>
            <a:pPr algn="ctr"/>
            <a:r>
              <a:rPr lang="en-US" b="1" dirty="0">
                <a:solidFill>
                  <a:schemeClr val="accent6">
                    <a:lumMod val="50000"/>
                  </a:schemeClr>
                </a:solidFill>
              </a:rPr>
              <a:t>Post processing 1 month of model output for the continental US</a:t>
            </a:r>
          </a:p>
        </p:txBody>
      </p:sp>
      <p:sp>
        <p:nvSpPr>
          <p:cNvPr id="29" name="Arrow: Right 28">
            <a:extLst>
              <a:ext uri="{FF2B5EF4-FFF2-40B4-BE49-F238E27FC236}">
                <a16:creationId xmlns:a16="http://schemas.microsoft.com/office/drawing/2014/main" id="{AC6663D7-4572-4F3A-8D12-4B4324D6DB75}"/>
              </a:ext>
            </a:extLst>
          </p:cNvPr>
          <p:cNvSpPr/>
          <p:nvPr/>
        </p:nvSpPr>
        <p:spPr>
          <a:xfrm rot="3404115">
            <a:off x="1547205" y="5075518"/>
            <a:ext cx="470974" cy="213551"/>
          </a:xfrm>
          <a:prstGeom prst="rightArrow">
            <a:avLst/>
          </a:prstGeom>
          <a:ln>
            <a:solidFill>
              <a:srgbClr val="0070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EE5CF40E-DD2C-4788-A1F6-8EA7A2A79B00}"/>
              </a:ext>
            </a:extLst>
          </p:cNvPr>
          <p:cNvSpPr/>
          <p:nvPr/>
        </p:nvSpPr>
        <p:spPr>
          <a:xfrm rot="18611249">
            <a:off x="1087538" y="5008684"/>
            <a:ext cx="435684" cy="224391"/>
          </a:xfrm>
          <a:prstGeom prst="rightArrow">
            <a:avLst/>
          </a:prstGeom>
          <a:ln>
            <a:solidFill>
              <a:srgbClr val="0070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757EB5F8-C4A7-4E8E-A576-4B946AE8F7F8}"/>
              </a:ext>
            </a:extLst>
          </p:cNvPr>
          <p:cNvSpPr/>
          <p:nvPr/>
        </p:nvSpPr>
        <p:spPr>
          <a:xfrm rot="18611249">
            <a:off x="2786097" y="5001683"/>
            <a:ext cx="435684" cy="224391"/>
          </a:xfrm>
          <a:prstGeom prst="rightArrow">
            <a:avLst/>
          </a:prstGeom>
          <a:ln>
            <a:solidFill>
              <a:srgbClr val="0070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CCD74988-B415-4929-AEDE-D6C2CC0EA5CC}"/>
              </a:ext>
            </a:extLst>
          </p:cNvPr>
          <p:cNvSpPr/>
          <p:nvPr/>
        </p:nvSpPr>
        <p:spPr>
          <a:xfrm rot="19917088">
            <a:off x="2901472" y="5175281"/>
            <a:ext cx="1885455" cy="168403"/>
          </a:xfrm>
          <a:prstGeom prst="rightArrow">
            <a:avLst/>
          </a:prstGeom>
          <a:ln>
            <a:solidFill>
              <a:srgbClr val="0070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F2EC74E0-2195-4B4F-BFE2-B14F372805AD}"/>
              </a:ext>
            </a:extLst>
          </p:cNvPr>
          <p:cNvSpPr/>
          <p:nvPr/>
        </p:nvSpPr>
        <p:spPr>
          <a:xfrm rot="3404115">
            <a:off x="5583335" y="5127475"/>
            <a:ext cx="470974" cy="213551"/>
          </a:xfrm>
          <a:prstGeom prst="rightArrow">
            <a:avLst/>
          </a:prstGeom>
          <a:ln>
            <a:solidFill>
              <a:srgbClr val="0070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D1FF09E3-78DF-4315-871C-ACDD1A017466}"/>
              </a:ext>
            </a:extLst>
          </p:cNvPr>
          <p:cNvSpPr/>
          <p:nvPr/>
        </p:nvSpPr>
        <p:spPr>
          <a:xfrm rot="18611249">
            <a:off x="5123668" y="5060641"/>
            <a:ext cx="435684" cy="224391"/>
          </a:xfrm>
          <a:prstGeom prst="rightArrow">
            <a:avLst/>
          </a:prstGeom>
          <a:ln>
            <a:solidFill>
              <a:srgbClr val="0070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7CEF1244-E63B-48AA-A4DA-FC854200CFDC}"/>
              </a:ext>
            </a:extLst>
          </p:cNvPr>
          <p:cNvSpPr/>
          <p:nvPr/>
        </p:nvSpPr>
        <p:spPr>
          <a:xfrm rot="18611249">
            <a:off x="7363797" y="5017192"/>
            <a:ext cx="435684" cy="224391"/>
          </a:xfrm>
          <a:prstGeom prst="rightArrow">
            <a:avLst/>
          </a:prstGeom>
          <a:ln>
            <a:solidFill>
              <a:srgbClr val="0070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9353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pPr>
              <a:defRPr/>
            </a:pPr>
            <a:fld id="{A2AE71A4-416C-494D-B1AC-95A9DAA293B5}" type="slidenum">
              <a:rPr lang="en-US" smtClean="0"/>
              <a:pPr>
                <a:defRPr/>
              </a:pPr>
              <a:t>16</a:t>
            </a:fld>
            <a:endParaRPr lang="en-US" dirty="0"/>
          </a:p>
        </p:txBody>
      </p:sp>
      <p:sp>
        <p:nvSpPr>
          <p:cNvPr id="17" name="Rectangle 16"/>
          <p:cNvSpPr/>
          <p:nvPr/>
        </p:nvSpPr>
        <p:spPr bwMode="auto">
          <a:xfrm>
            <a:off x="152400" y="1417637"/>
            <a:ext cx="8693791" cy="5303837"/>
          </a:xfrm>
          <a:prstGeom prst="rect">
            <a:avLst/>
          </a:prstGeom>
          <a:noFill/>
          <a:ln w="57150" cap="flat" cmpd="sng" algn="ctr">
            <a:solidFill>
              <a:srgbClr val="0070B8"/>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hangingPunct="0"/>
            <a:endParaRPr lang="en-US">
              <a:latin typeface="Arial" charset="0"/>
              <a:ea typeface="ＭＳ Ｐゴシック" pitchFamily="1" charset="-128"/>
            </a:endParaRPr>
          </a:p>
        </p:txBody>
      </p:sp>
      <p:graphicFrame>
        <p:nvGraphicFramePr>
          <p:cNvPr id="26" name="Diagram 25">
            <a:extLst>
              <a:ext uri="{FF2B5EF4-FFF2-40B4-BE49-F238E27FC236}">
                <a16:creationId xmlns:a16="http://schemas.microsoft.com/office/drawing/2014/main" id="{E63BFF26-297D-4933-8CEA-43811AEC3FBB}"/>
              </a:ext>
            </a:extLst>
          </p:cNvPr>
          <p:cNvGraphicFramePr/>
          <p:nvPr>
            <p:extLst>
              <p:ext uri="{D42A27DB-BD31-4B8C-83A1-F6EECF244321}">
                <p14:modId xmlns:p14="http://schemas.microsoft.com/office/powerpoint/2010/main" val="3740274095"/>
              </p:ext>
            </p:extLst>
          </p:nvPr>
        </p:nvGraphicFramePr>
        <p:xfrm>
          <a:off x="393554" y="1516063"/>
          <a:ext cx="8293246" cy="4427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Left Brace 27">
            <a:extLst>
              <a:ext uri="{FF2B5EF4-FFF2-40B4-BE49-F238E27FC236}">
                <a16:creationId xmlns:a16="http://schemas.microsoft.com/office/drawing/2014/main" id="{A250B45E-17B4-41B7-AAFE-940C466B2A7E}"/>
              </a:ext>
            </a:extLst>
          </p:cNvPr>
          <p:cNvSpPr/>
          <p:nvPr/>
        </p:nvSpPr>
        <p:spPr>
          <a:xfrm rot="16200000">
            <a:off x="4135994" y="1350401"/>
            <a:ext cx="719607" cy="8382004"/>
          </a:xfrm>
          <a:prstGeom prst="leftBrac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a:extLst>
              <a:ext uri="{FF2B5EF4-FFF2-40B4-BE49-F238E27FC236}">
                <a16:creationId xmlns:a16="http://schemas.microsoft.com/office/drawing/2014/main" id="{A6100F76-D0FC-4E67-8D86-F6D0AB030B1F}"/>
              </a:ext>
            </a:extLst>
          </p:cNvPr>
          <p:cNvGrpSpPr/>
          <p:nvPr/>
        </p:nvGrpSpPr>
        <p:grpSpPr>
          <a:xfrm>
            <a:off x="2057401" y="5908151"/>
            <a:ext cx="4952999" cy="690024"/>
            <a:chOff x="198447" y="1149724"/>
            <a:chExt cx="2384963" cy="2725068"/>
          </a:xfrm>
        </p:grpSpPr>
        <p:sp>
          <p:nvSpPr>
            <p:cNvPr id="39" name="Rectangle: Rounded Corners 38">
              <a:extLst>
                <a:ext uri="{FF2B5EF4-FFF2-40B4-BE49-F238E27FC236}">
                  <a16:creationId xmlns:a16="http://schemas.microsoft.com/office/drawing/2014/main" id="{7BC03262-07D9-462C-BAFA-7C7AAEC9951C}"/>
                </a:ext>
              </a:extLst>
            </p:cNvPr>
            <p:cNvSpPr/>
            <p:nvPr/>
          </p:nvSpPr>
          <p:spPr>
            <a:xfrm>
              <a:off x="198447" y="1149724"/>
              <a:ext cx="2384963" cy="2725068"/>
            </a:xfrm>
            <a:prstGeom prst="roundRect">
              <a:avLst>
                <a:gd name="adj" fmla="val 10000"/>
              </a:avLst>
            </a:prstGeom>
            <a:solidFill>
              <a:srgbClr val="E46C0A"/>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1" name="Rectangle: Rounded Corners 4">
              <a:extLst>
                <a:ext uri="{FF2B5EF4-FFF2-40B4-BE49-F238E27FC236}">
                  <a16:creationId xmlns:a16="http://schemas.microsoft.com/office/drawing/2014/main" id="{364EAC2B-6FA4-487A-B9A3-960A228E959E}"/>
                </a:ext>
              </a:extLst>
            </p:cNvPr>
            <p:cNvSpPr txBox="1"/>
            <p:nvPr/>
          </p:nvSpPr>
          <p:spPr>
            <a:xfrm>
              <a:off x="268300" y="1219578"/>
              <a:ext cx="2245257" cy="25853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000" b="1" kern="1200" dirty="0"/>
                <a:t>Automate all steps </a:t>
              </a:r>
              <a:r>
                <a:rPr lang="en-US" sz="2000" b="1" dirty="0"/>
                <a:t>with a combination of Linux shell scripts and </a:t>
              </a:r>
              <a:r>
                <a:rPr lang="en-US" sz="2400" dirty="0">
                  <a:solidFill>
                    <a:srgbClr val="FF0000"/>
                  </a:solidFill>
                </a:rPr>
                <a:t>R code</a:t>
              </a:r>
              <a:endParaRPr lang="en-US" sz="2000" kern="1200" dirty="0">
                <a:solidFill>
                  <a:srgbClr val="FF0000"/>
                </a:solidFill>
              </a:endParaRPr>
            </a:p>
          </p:txBody>
        </p:sp>
      </p:grpSp>
      <p:sp>
        <p:nvSpPr>
          <p:cNvPr id="13" name="Title 1">
            <a:extLst>
              <a:ext uri="{FF2B5EF4-FFF2-40B4-BE49-F238E27FC236}">
                <a16:creationId xmlns:a16="http://schemas.microsoft.com/office/drawing/2014/main" id="{02AD2E11-4329-4F5D-892E-A282E84DD150}"/>
              </a:ext>
            </a:extLst>
          </p:cNvPr>
          <p:cNvSpPr>
            <a:spLocks noGrp="1"/>
          </p:cNvSpPr>
          <p:nvPr>
            <p:ph type="title"/>
          </p:nvPr>
        </p:nvSpPr>
        <p:spPr>
          <a:xfrm>
            <a:off x="1219200" y="274638"/>
            <a:ext cx="7467600" cy="1143000"/>
          </a:xfrm>
        </p:spPr>
        <p:txBody>
          <a:bodyPr/>
          <a:lstStyle/>
          <a:p>
            <a:r>
              <a:rPr lang="en-US" sz="3200" b="1" dirty="0">
                <a:solidFill>
                  <a:srgbClr val="FF0000"/>
                </a:solidFill>
              </a:rPr>
              <a:t>Using R</a:t>
            </a:r>
            <a:r>
              <a:rPr lang="en-US" sz="3200" b="1" dirty="0">
                <a:solidFill>
                  <a:srgbClr val="00B050"/>
                </a:solidFill>
              </a:rPr>
              <a:t> to evaluate CMAQ</a:t>
            </a:r>
            <a:endParaRPr lang="en-US" sz="3200" b="1" dirty="0">
              <a:solidFill>
                <a:srgbClr val="FF0000"/>
              </a:solidFill>
            </a:endParaRPr>
          </a:p>
        </p:txBody>
      </p:sp>
    </p:spTree>
    <p:extLst>
      <p:ext uri="{BB962C8B-B14F-4D97-AF65-F5344CB8AC3E}">
        <p14:creationId xmlns:p14="http://schemas.microsoft.com/office/powerpoint/2010/main" val="2549175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2" name="Slide Number Placeholder 2"/>
          <p:cNvSpPr>
            <a:spLocks noGrp="1"/>
          </p:cNvSpPr>
          <p:nvPr>
            <p:ph type="sldNum" sz="quarter" idx="10"/>
          </p:nvPr>
        </p:nvSpPr>
        <p:spPr>
          <a:noFill/>
        </p:spPr>
        <p:txBody>
          <a:bodyPr/>
          <a:lstStyle>
            <a:lvl1pPr>
              <a:defRPr sz="1800">
                <a:solidFill>
                  <a:schemeClr val="tx1"/>
                </a:solidFill>
                <a:latin typeface="Arial" panose="020B0604020202020204" pitchFamily="34" charset="0"/>
                <a:ea typeface="ＭＳ Ｐゴシック" panose="020B0600070205080204" pitchFamily="34" charset="-128"/>
              </a:defRPr>
            </a:lvl1pPr>
            <a:lvl2pPr marL="557213" indent="-214313">
              <a:defRPr sz="1800">
                <a:solidFill>
                  <a:schemeClr val="tx1"/>
                </a:solidFill>
                <a:latin typeface="Arial" panose="020B0604020202020204" pitchFamily="34" charset="0"/>
                <a:ea typeface="ＭＳ Ｐゴシック" panose="020B0600070205080204" pitchFamily="34" charset="-128"/>
              </a:defRPr>
            </a:lvl2pPr>
            <a:lvl3pPr marL="857250" indent="-171450">
              <a:defRPr sz="1800">
                <a:solidFill>
                  <a:schemeClr val="tx1"/>
                </a:solidFill>
                <a:latin typeface="Arial" panose="020B0604020202020204" pitchFamily="34" charset="0"/>
                <a:ea typeface="ＭＳ Ｐゴシック" panose="020B0600070205080204" pitchFamily="34" charset="-128"/>
              </a:defRPr>
            </a:lvl3pPr>
            <a:lvl4pPr marL="1200150" indent="-171450">
              <a:defRPr sz="1800">
                <a:solidFill>
                  <a:schemeClr val="tx1"/>
                </a:solidFill>
                <a:latin typeface="Arial" panose="020B0604020202020204" pitchFamily="34" charset="0"/>
                <a:ea typeface="ＭＳ Ｐゴシック" panose="020B0600070205080204" pitchFamily="34" charset="-128"/>
              </a:defRPr>
            </a:lvl4pPr>
            <a:lvl5pPr marL="1543050" indent="-17145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fld id="{82859E5C-8C53-4CAE-B31F-B81B16F3E353}" type="slidenum">
              <a:rPr lang="en-US" altLang="en-US" sz="750">
                <a:solidFill>
                  <a:srgbClr val="003F69"/>
                </a:solidFill>
              </a:rPr>
              <a:pPr/>
              <a:t>17</a:t>
            </a:fld>
            <a:endParaRPr lang="en-US" altLang="en-US" sz="750">
              <a:solidFill>
                <a:srgbClr val="003F69"/>
              </a:solidFill>
            </a:endParaRPr>
          </a:p>
        </p:txBody>
      </p:sp>
      <p:sp>
        <p:nvSpPr>
          <p:cNvPr id="13" name="Title 1">
            <a:extLst>
              <a:ext uri="{FF2B5EF4-FFF2-40B4-BE49-F238E27FC236}">
                <a16:creationId xmlns:a16="http://schemas.microsoft.com/office/drawing/2014/main" id="{EC385250-E7D3-4224-A70D-1D252472F761}"/>
              </a:ext>
            </a:extLst>
          </p:cNvPr>
          <p:cNvSpPr>
            <a:spLocks noGrp="1"/>
          </p:cNvSpPr>
          <p:nvPr>
            <p:ph type="title"/>
          </p:nvPr>
        </p:nvSpPr>
        <p:spPr>
          <a:xfrm>
            <a:off x="1219200" y="274638"/>
            <a:ext cx="7467600" cy="1143000"/>
          </a:xfrm>
        </p:spPr>
        <p:txBody>
          <a:bodyPr/>
          <a:lstStyle/>
          <a:p>
            <a:r>
              <a:rPr lang="en-US" sz="3200" b="1" dirty="0">
                <a:solidFill>
                  <a:srgbClr val="00B050"/>
                </a:solidFill>
              </a:rPr>
              <a:t>QA Code Changes with Batch R Plots</a:t>
            </a:r>
            <a:endParaRPr lang="en-US" sz="3200" b="1" dirty="0">
              <a:solidFill>
                <a:srgbClr val="FF0000"/>
              </a:solidFill>
            </a:endParaRPr>
          </a:p>
        </p:txBody>
      </p:sp>
      <p:sp>
        <p:nvSpPr>
          <p:cNvPr id="14" name="Content Placeholder 2">
            <a:extLst>
              <a:ext uri="{FF2B5EF4-FFF2-40B4-BE49-F238E27FC236}">
                <a16:creationId xmlns:a16="http://schemas.microsoft.com/office/drawing/2014/main" id="{B13CF6B4-BB42-4662-973B-8CED72DF8175}"/>
              </a:ext>
            </a:extLst>
          </p:cNvPr>
          <p:cNvSpPr txBox="1">
            <a:spLocks/>
          </p:cNvSpPr>
          <p:nvPr/>
        </p:nvSpPr>
        <p:spPr>
          <a:xfrm>
            <a:off x="-152400" y="4506065"/>
            <a:ext cx="5568549" cy="1553734"/>
          </a:xfrm>
          <a:prstGeom prst="rect">
            <a:avLst/>
          </a:prstGeom>
        </p:spPr>
        <p:txBody>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Arial" panose="020B0604020202020204" pitchFamily="34" charset="0"/>
              <a:buChar char="•"/>
            </a:pPr>
            <a:r>
              <a:rPr lang="en-US" sz="2400" dirty="0"/>
              <a:t>Model-to-model comparisons         (no observations)</a:t>
            </a:r>
          </a:p>
          <a:p>
            <a:pPr lvl="1">
              <a:buFont typeface="Arial" panose="020B0604020202020204" pitchFamily="34" charset="0"/>
              <a:buChar char="•"/>
            </a:pPr>
            <a:r>
              <a:rPr lang="en-US" sz="2400" dirty="0"/>
              <a:t>Loop over all species, look for largest differences by hour, vertical layer, spatial location</a:t>
            </a:r>
          </a:p>
          <a:p>
            <a:pPr lvl="1"/>
            <a:endParaRPr lang="en-US" sz="2200" dirty="0"/>
          </a:p>
        </p:txBody>
      </p:sp>
      <p:pic>
        <p:nvPicPr>
          <p:cNvPr id="1026" name="Picture 3" descr="image003">
            <a:extLst>
              <a:ext uri="{FF2B5EF4-FFF2-40B4-BE49-F238E27FC236}">
                <a16:creationId xmlns:a16="http://schemas.microsoft.com/office/drawing/2014/main" id="{0A168880-3A85-44AC-A518-142644D7D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12131"/>
            <a:ext cx="5515696" cy="3155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descr="image004">
            <a:extLst>
              <a:ext uri="{FF2B5EF4-FFF2-40B4-BE49-F238E27FC236}">
                <a16:creationId xmlns:a16="http://schemas.microsoft.com/office/drawing/2014/main" id="{2342E811-CAC6-4E38-BF7E-A78EE3CDCE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6209" y="1202720"/>
            <a:ext cx="2592760" cy="3422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1" descr="image005">
            <a:extLst>
              <a:ext uri="{FF2B5EF4-FFF2-40B4-BE49-F238E27FC236}">
                <a16:creationId xmlns:a16="http://schemas.microsoft.com/office/drawing/2014/main" id="{7EABB9B3-5513-41A0-AF2B-86E41FD1F6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4751196"/>
            <a:ext cx="2992820" cy="1989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7114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2"/>
          <p:cNvPicPr>
            <a:picLocks noChangeAspect="1"/>
          </p:cNvPicPr>
          <p:nvPr/>
        </p:nvPicPr>
        <p:blipFill>
          <a:blip r:embed="rId3" cstate="print">
            <a:extLst>
              <a:ext uri="{28A0092B-C50C-407E-A947-70E740481C1C}">
                <a14:useLocalDpi xmlns:a14="http://schemas.microsoft.com/office/drawing/2010/main" val="0"/>
              </a:ext>
            </a:extLst>
          </a:blip>
          <a:srcRect b="51282"/>
          <a:stretch>
            <a:fillRect/>
          </a:stretch>
        </p:blipFill>
        <p:spPr bwMode="auto">
          <a:xfrm>
            <a:off x="99392" y="3368639"/>
            <a:ext cx="2971800" cy="111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1257300"/>
            <a:ext cx="19431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2"/>
          <p:cNvPicPr>
            <a:picLocks noChangeAspect="1"/>
          </p:cNvPicPr>
          <p:nvPr/>
        </p:nvPicPr>
        <p:blipFill>
          <a:blip r:embed="rId5" cstate="print">
            <a:extLst>
              <a:ext uri="{28A0092B-C50C-407E-A947-70E740481C1C}">
                <a14:useLocalDpi xmlns:a14="http://schemas.microsoft.com/office/drawing/2010/main" val="0"/>
              </a:ext>
            </a:extLst>
          </a:blip>
          <a:srcRect l="4478" t="20671" r="5334" b="20000"/>
          <a:stretch>
            <a:fillRect/>
          </a:stretch>
        </p:blipFill>
        <p:spPr bwMode="auto">
          <a:xfrm>
            <a:off x="2989193" y="3339961"/>
            <a:ext cx="33718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9" descr="J3a_b313_12km_O3_All_78221_hourlyboxplot"/>
          <p:cNvPicPr>
            <a:picLocks noGrp="1" noChangeAspect="1" noChangeArrowheads="1"/>
          </p:cNvPicPr>
          <p:nvPr>
            <p:ph sz="half" idx="1"/>
          </p:nvPr>
        </p:nvPicPr>
        <p:blipFill>
          <a:blip r:embed="rId6" cstate="print">
            <a:extLst>
              <a:ext uri="{28A0092B-C50C-407E-A947-70E740481C1C}">
                <a14:useLocalDpi xmlns:a14="http://schemas.microsoft.com/office/drawing/2010/main" val="0"/>
              </a:ext>
            </a:extLst>
          </a:blip>
          <a:srcRect/>
          <a:stretch>
            <a:fillRect/>
          </a:stretch>
        </p:blipFill>
        <p:spPr>
          <a:xfrm>
            <a:off x="2009154" y="1143000"/>
            <a:ext cx="2124075" cy="212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71" name="Picture 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01767" y="1186380"/>
            <a:ext cx="242887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Slide Number Placeholder 2"/>
          <p:cNvSpPr>
            <a:spLocks noGrp="1"/>
          </p:cNvSpPr>
          <p:nvPr>
            <p:ph type="sldNum" sz="quarter" idx="10"/>
          </p:nvPr>
        </p:nvSpPr>
        <p:spPr>
          <a:noFill/>
        </p:spPr>
        <p:txBody>
          <a:bodyPr/>
          <a:lstStyle>
            <a:lvl1pPr>
              <a:defRPr sz="1800">
                <a:solidFill>
                  <a:schemeClr val="tx1"/>
                </a:solidFill>
                <a:latin typeface="Arial" panose="020B0604020202020204" pitchFamily="34" charset="0"/>
                <a:ea typeface="ＭＳ Ｐゴシック" panose="020B0600070205080204" pitchFamily="34" charset="-128"/>
              </a:defRPr>
            </a:lvl1pPr>
            <a:lvl2pPr marL="557213" indent="-214313">
              <a:defRPr sz="1800">
                <a:solidFill>
                  <a:schemeClr val="tx1"/>
                </a:solidFill>
                <a:latin typeface="Arial" panose="020B0604020202020204" pitchFamily="34" charset="0"/>
                <a:ea typeface="ＭＳ Ｐゴシック" panose="020B0600070205080204" pitchFamily="34" charset="-128"/>
              </a:defRPr>
            </a:lvl2pPr>
            <a:lvl3pPr marL="857250" indent="-171450">
              <a:defRPr sz="1800">
                <a:solidFill>
                  <a:schemeClr val="tx1"/>
                </a:solidFill>
                <a:latin typeface="Arial" panose="020B0604020202020204" pitchFamily="34" charset="0"/>
                <a:ea typeface="ＭＳ Ｐゴシック" panose="020B0600070205080204" pitchFamily="34" charset="-128"/>
              </a:defRPr>
            </a:lvl3pPr>
            <a:lvl4pPr marL="1200150" indent="-171450">
              <a:defRPr sz="1800">
                <a:solidFill>
                  <a:schemeClr val="tx1"/>
                </a:solidFill>
                <a:latin typeface="Arial" panose="020B0604020202020204" pitchFamily="34" charset="0"/>
                <a:ea typeface="ＭＳ Ｐゴシック" panose="020B0600070205080204" pitchFamily="34" charset="-128"/>
              </a:defRPr>
            </a:lvl4pPr>
            <a:lvl5pPr marL="1543050" indent="-17145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fld id="{82859E5C-8C53-4CAE-B31F-B81B16F3E353}" type="slidenum">
              <a:rPr lang="en-US" altLang="en-US" sz="750">
                <a:solidFill>
                  <a:srgbClr val="003F69"/>
                </a:solidFill>
              </a:rPr>
              <a:pPr/>
              <a:t>18</a:t>
            </a:fld>
            <a:endParaRPr lang="en-US" altLang="en-US" sz="750">
              <a:solidFill>
                <a:srgbClr val="003F69"/>
              </a:solidFill>
            </a:endParaRP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32482" y="3048000"/>
            <a:ext cx="2298424" cy="2298424"/>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30642" y="1156615"/>
            <a:ext cx="2395680" cy="1916544"/>
          </a:xfrm>
          <a:prstGeom prst="rect">
            <a:avLst/>
          </a:prstGeom>
        </p:spPr>
      </p:pic>
      <p:sp>
        <p:nvSpPr>
          <p:cNvPr id="13" name="Title 1">
            <a:extLst>
              <a:ext uri="{FF2B5EF4-FFF2-40B4-BE49-F238E27FC236}">
                <a16:creationId xmlns:a16="http://schemas.microsoft.com/office/drawing/2014/main" id="{EC385250-E7D3-4224-A70D-1D252472F761}"/>
              </a:ext>
            </a:extLst>
          </p:cNvPr>
          <p:cNvSpPr>
            <a:spLocks noGrp="1"/>
          </p:cNvSpPr>
          <p:nvPr>
            <p:ph type="title"/>
          </p:nvPr>
        </p:nvSpPr>
        <p:spPr>
          <a:xfrm>
            <a:off x="1219200" y="274638"/>
            <a:ext cx="7467600" cy="1143000"/>
          </a:xfrm>
        </p:spPr>
        <p:txBody>
          <a:bodyPr/>
          <a:lstStyle/>
          <a:p>
            <a:r>
              <a:rPr lang="en-US" sz="3200" b="1" dirty="0">
                <a:solidFill>
                  <a:srgbClr val="00B050"/>
                </a:solidFill>
              </a:rPr>
              <a:t>Atmospheric Model Evaluation Tool</a:t>
            </a:r>
            <a:endParaRPr lang="en-US" sz="3200" b="1" dirty="0">
              <a:solidFill>
                <a:srgbClr val="FF0000"/>
              </a:solidFill>
            </a:endParaRPr>
          </a:p>
        </p:txBody>
      </p:sp>
      <p:sp>
        <p:nvSpPr>
          <p:cNvPr id="14" name="Content Placeholder 2">
            <a:extLst>
              <a:ext uri="{FF2B5EF4-FFF2-40B4-BE49-F238E27FC236}">
                <a16:creationId xmlns:a16="http://schemas.microsoft.com/office/drawing/2014/main" id="{B13CF6B4-BB42-4662-973B-8CED72DF8175}"/>
              </a:ext>
            </a:extLst>
          </p:cNvPr>
          <p:cNvSpPr txBox="1">
            <a:spLocks/>
          </p:cNvSpPr>
          <p:nvPr/>
        </p:nvSpPr>
        <p:spPr>
          <a:xfrm>
            <a:off x="152400" y="5213160"/>
            <a:ext cx="8686800" cy="1508315"/>
          </a:xfrm>
          <a:prstGeom prst="rect">
            <a:avLst/>
          </a:prstGeom>
        </p:spPr>
        <p:txBody>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Arial" panose="020B0604020202020204" pitchFamily="34" charset="0"/>
              <a:buChar char="•"/>
            </a:pPr>
            <a:r>
              <a:rPr lang="en-US" sz="2200" dirty="0"/>
              <a:t>Open source software publicly available on GitHub and developed by </a:t>
            </a:r>
            <a:r>
              <a:rPr lang="en-US" sz="2200" b="1" dirty="0">
                <a:solidFill>
                  <a:srgbClr val="1A7434"/>
                </a:solidFill>
              </a:rPr>
              <a:t>Wyat Appel </a:t>
            </a:r>
            <a:r>
              <a:rPr lang="en-US" sz="2200" dirty="0"/>
              <a:t>(air quality </a:t>
            </a:r>
            <a:r>
              <a:rPr lang="en-US" sz="2200" dirty="0" err="1"/>
              <a:t>eval</a:t>
            </a:r>
            <a:r>
              <a:rPr lang="en-US" sz="2200" dirty="0"/>
              <a:t>.), </a:t>
            </a:r>
            <a:r>
              <a:rPr lang="en-US" sz="2200" b="1" dirty="0">
                <a:solidFill>
                  <a:srgbClr val="1A7434"/>
                </a:solidFill>
              </a:rPr>
              <a:t>Rob Gilliam </a:t>
            </a:r>
            <a:r>
              <a:rPr lang="en-US" sz="2200" dirty="0"/>
              <a:t>(meteorological </a:t>
            </a:r>
            <a:r>
              <a:rPr lang="en-US" sz="2200" dirty="0" err="1"/>
              <a:t>eval</a:t>
            </a:r>
            <a:r>
              <a:rPr lang="en-US" sz="2200" dirty="0"/>
              <a:t>.)</a:t>
            </a:r>
          </a:p>
          <a:p>
            <a:pPr lvl="1">
              <a:buFont typeface="Arial" panose="020B0604020202020204" pitchFamily="34" charset="0"/>
              <a:buChar char="•"/>
            </a:pPr>
            <a:r>
              <a:rPr lang="en-US" sz="2200" dirty="0"/>
              <a:t>Evaluation of air quality model output against routine networks,  e.g. AQS, IMPROVE, CSN, CASTNET, NADP, SEARCH, AMON, FLUXNET</a:t>
            </a:r>
          </a:p>
          <a:p>
            <a:pPr lvl="1"/>
            <a:endParaRPr lang="en-US" sz="2200" dirty="0"/>
          </a:p>
        </p:txBody>
      </p:sp>
      <p:sp>
        <p:nvSpPr>
          <p:cNvPr id="6" name="TextBox 5">
            <a:extLst>
              <a:ext uri="{FF2B5EF4-FFF2-40B4-BE49-F238E27FC236}">
                <a16:creationId xmlns:a16="http://schemas.microsoft.com/office/drawing/2014/main" id="{70726EAE-C7AC-42D4-AA95-BBB56ABC04C8}"/>
              </a:ext>
            </a:extLst>
          </p:cNvPr>
          <p:cNvSpPr txBox="1"/>
          <p:nvPr/>
        </p:nvSpPr>
        <p:spPr>
          <a:xfrm>
            <a:off x="171450" y="4618534"/>
            <a:ext cx="1221809" cy="369332"/>
          </a:xfrm>
          <a:prstGeom prst="rect">
            <a:avLst/>
          </a:prstGeom>
          <a:noFill/>
        </p:spPr>
        <p:txBody>
          <a:bodyPr wrap="none" rtlCol="0">
            <a:spAutoFit/>
          </a:bodyPr>
          <a:lstStyle/>
          <a:p>
            <a:r>
              <a:rPr lang="en-US" b="1" dirty="0">
                <a:solidFill>
                  <a:srgbClr val="FF0000"/>
                </a:solidFill>
              </a:rPr>
              <a:t>All R plots!</a:t>
            </a:r>
          </a:p>
        </p:txBody>
      </p:sp>
    </p:spTree>
    <p:extLst>
      <p:ext uri="{BB962C8B-B14F-4D97-AF65-F5344CB8AC3E}">
        <p14:creationId xmlns:p14="http://schemas.microsoft.com/office/powerpoint/2010/main" val="2414560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7467600" cy="1143000"/>
          </a:xfrm>
        </p:spPr>
        <p:txBody>
          <a:bodyPr/>
          <a:lstStyle/>
          <a:p>
            <a:r>
              <a:rPr lang="en-US" sz="3200" b="1" dirty="0">
                <a:solidFill>
                  <a:srgbClr val="00B050"/>
                </a:solidFill>
              </a:rPr>
              <a:t>Atmospheric Model Evaluation Tool</a:t>
            </a:r>
            <a:endParaRPr lang="en-US" sz="3200" b="1" dirty="0">
              <a:solidFill>
                <a:srgbClr val="FF0000"/>
              </a:solidFill>
            </a:endParaRPr>
          </a:p>
        </p:txBody>
      </p:sp>
      <p:sp>
        <p:nvSpPr>
          <p:cNvPr id="4" name="Slide Number Placeholder 3"/>
          <p:cNvSpPr>
            <a:spLocks noGrp="1"/>
          </p:cNvSpPr>
          <p:nvPr>
            <p:ph type="sldNum" sz="quarter" idx="12"/>
          </p:nvPr>
        </p:nvSpPr>
        <p:spPr/>
        <p:txBody>
          <a:bodyPr/>
          <a:lstStyle/>
          <a:p>
            <a:pPr>
              <a:defRPr/>
            </a:pPr>
            <a:fld id="{A25AD446-B311-41A8-B2D1-5FB8A8279366}" type="slidenum">
              <a:rPr lang="en-US" smtClean="0"/>
              <a:pPr>
                <a:defRPr/>
              </a:pPr>
              <a:t>19</a:t>
            </a:fld>
            <a:endParaRPr lang="en-US"/>
          </a:p>
        </p:txBody>
      </p:sp>
      <p:pic>
        <p:nvPicPr>
          <p:cNvPr id="14" name="Picture 25">
            <a:extLst>
              <a:ext uri="{FF2B5EF4-FFF2-40B4-BE49-F238E27FC236}">
                <a16:creationId xmlns:a16="http://schemas.microsoft.com/office/drawing/2014/main" id="{A3B8815E-C62C-427D-AA50-13EADD708ABC}"/>
              </a:ext>
            </a:extLst>
          </p:cNvPr>
          <p:cNvPicPr>
            <a:picLocks noChangeAspect="1"/>
          </p:cNvPicPr>
          <p:nvPr/>
        </p:nvPicPr>
        <p:blipFill>
          <a:blip r:embed="rId3">
            <a:extLst>
              <a:ext uri="{28A0092B-C50C-407E-A947-70E740481C1C}">
                <a14:useLocalDpi xmlns:a14="http://schemas.microsoft.com/office/drawing/2010/main" val="0"/>
              </a:ext>
            </a:extLst>
          </a:blip>
          <a:srcRect r="40625" b="48172"/>
          <a:stretch>
            <a:fillRect/>
          </a:stretch>
        </p:blipFill>
        <p:spPr bwMode="auto">
          <a:xfrm>
            <a:off x="4495800" y="2555517"/>
            <a:ext cx="2279399" cy="216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6">
            <a:extLst>
              <a:ext uri="{FF2B5EF4-FFF2-40B4-BE49-F238E27FC236}">
                <a16:creationId xmlns:a16="http://schemas.microsoft.com/office/drawing/2014/main" id="{D526C68D-0F08-4F89-AC54-ABC27F6EE39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4298" y="6177824"/>
            <a:ext cx="3121502" cy="65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7">
            <a:extLst>
              <a:ext uri="{FF2B5EF4-FFF2-40B4-BE49-F238E27FC236}">
                <a16:creationId xmlns:a16="http://schemas.microsoft.com/office/drawing/2014/main" id="{247D13D2-485C-4365-9102-FF5440F0ECCD}"/>
              </a:ext>
            </a:extLst>
          </p:cNvPr>
          <p:cNvPicPr>
            <a:picLocks noChangeAspect="1"/>
          </p:cNvPicPr>
          <p:nvPr/>
        </p:nvPicPr>
        <p:blipFill>
          <a:blip r:embed="rId5">
            <a:extLst>
              <a:ext uri="{28A0092B-C50C-407E-A947-70E740481C1C}">
                <a14:useLocalDpi xmlns:a14="http://schemas.microsoft.com/office/drawing/2010/main" val="0"/>
              </a:ext>
            </a:extLst>
          </a:blip>
          <a:srcRect l="68181" t="23294" r="20720" b="35730"/>
          <a:stretch>
            <a:fillRect/>
          </a:stretch>
        </p:blipFill>
        <p:spPr bwMode="auto">
          <a:xfrm>
            <a:off x="6781800" y="2514600"/>
            <a:ext cx="2146779" cy="222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8">
            <a:extLst>
              <a:ext uri="{FF2B5EF4-FFF2-40B4-BE49-F238E27FC236}">
                <a16:creationId xmlns:a16="http://schemas.microsoft.com/office/drawing/2014/main" id="{B77975AA-9889-451F-841F-24FE831BE786}"/>
              </a:ext>
            </a:extLst>
          </p:cNvPr>
          <p:cNvPicPr>
            <a:picLocks noChangeAspect="1"/>
          </p:cNvPicPr>
          <p:nvPr/>
        </p:nvPicPr>
        <p:blipFill>
          <a:blip r:embed="rId6">
            <a:extLst>
              <a:ext uri="{28A0092B-C50C-407E-A947-70E740481C1C}">
                <a14:useLocalDpi xmlns:a14="http://schemas.microsoft.com/office/drawing/2010/main" val="0"/>
              </a:ext>
            </a:extLst>
          </a:blip>
          <a:srcRect b="88847"/>
          <a:stretch>
            <a:fillRect/>
          </a:stretch>
        </p:blipFill>
        <p:spPr bwMode="auto">
          <a:xfrm>
            <a:off x="4507372" y="2246902"/>
            <a:ext cx="4409599" cy="28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9">
            <a:extLst>
              <a:ext uri="{FF2B5EF4-FFF2-40B4-BE49-F238E27FC236}">
                <a16:creationId xmlns:a16="http://schemas.microsoft.com/office/drawing/2014/main" id="{2B4C4824-6904-418D-8E6C-674F09B0D33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81600" y="4775129"/>
            <a:ext cx="3124200" cy="1397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Rounded Corners 40">
            <a:extLst>
              <a:ext uri="{FF2B5EF4-FFF2-40B4-BE49-F238E27FC236}">
                <a16:creationId xmlns:a16="http://schemas.microsoft.com/office/drawing/2014/main" id="{8692F3AD-1AB3-420B-80A6-9D187FAC563F}"/>
              </a:ext>
            </a:extLst>
          </p:cNvPr>
          <p:cNvSpPr/>
          <p:nvPr/>
        </p:nvSpPr>
        <p:spPr>
          <a:xfrm>
            <a:off x="4812628" y="1297327"/>
            <a:ext cx="4037131" cy="856537"/>
          </a:xfrm>
          <a:prstGeom prst="roundRect">
            <a:avLst>
              <a:gd name="adj" fmla="val 10000"/>
            </a:avLst>
          </a:prstGeom>
          <a:solidFill>
            <a:srgbClr val="E46C0A"/>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a:r>
              <a:rPr lang="en-US" sz="2200" b="1" dirty="0"/>
              <a:t>Web based interface available on EPA intranet </a:t>
            </a:r>
          </a:p>
        </p:txBody>
      </p:sp>
      <p:sp>
        <p:nvSpPr>
          <p:cNvPr id="42" name="Content Placeholder 2">
            <a:extLst>
              <a:ext uri="{FF2B5EF4-FFF2-40B4-BE49-F238E27FC236}">
                <a16:creationId xmlns:a16="http://schemas.microsoft.com/office/drawing/2014/main" id="{5D3C3939-5752-491A-8E77-E82400983586}"/>
              </a:ext>
            </a:extLst>
          </p:cNvPr>
          <p:cNvSpPr txBox="1">
            <a:spLocks/>
          </p:cNvSpPr>
          <p:nvPr/>
        </p:nvSpPr>
        <p:spPr>
          <a:xfrm>
            <a:off x="26119" y="1410002"/>
            <a:ext cx="4148316" cy="5143198"/>
          </a:xfrm>
          <a:prstGeom prst="rect">
            <a:avLst/>
          </a:prstGeom>
        </p:spPr>
        <p:txBody>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Arial" panose="020B0604020202020204" pitchFamily="34" charset="0"/>
              <a:buChar char="•"/>
            </a:pPr>
            <a:r>
              <a:rPr lang="en-US" sz="2200" dirty="0"/>
              <a:t>Select model simulation, air quality monitor network data, plotting options through drop-down menus and selection boxes</a:t>
            </a:r>
          </a:p>
          <a:p>
            <a:pPr lvl="1">
              <a:buFont typeface="Arial" panose="020B0604020202020204" pitchFamily="34" charset="0"/>
              <a:buChar char="•"/>
            </a:pPr>
            <a:r>
              <a:rPr lang="en-US" sz="2200" dirty="0"/>
              <a:t>Underlying MySQL database allows for easy </a:t>
            </a:r>
            <a:r>
              <a:rPr lang="en-US" sz="2200" dirty="0" err="1"/>
              <a:t>subsetting</a:t>
            </a:r>
            <a:r>
              <a:rPr lang="en-US" sz="2200" dirty="0"/>
              <a:t> by location/time</a:t>
            </a:r>
          </a:p>
          <a:p>
            <a:pPr lvl="1">
              <a:buFont typeface="Arial" panose="020B0604020202020204" pitchFamily="34" charset="0"/>
              <a:buChar char="•"/>
            </a:pPr>
            <a:r>
              <a:rPr lang="en-US" sz="2200" dirty="0"/>
              <a:t>Clicking “Run Program” will run a single R plotting script</a:t>
            </a:r>
          </a:p>
          <a:p>
            <a:pPr lvl="1">
              <a:buFont typeface="Arial" panose="020B0604020202020204" pitchFamily="34" charset="0"/>
              <a:buChar char="•"/>
            </a:pPr>
            <a:endParaRPr lang="en-US" sz="2200" dirty="0"/>
          </a:p>
          <a:p>
            <a:pPr marL="457200" lvl="1" indent="0">
              <a:buNone/>
            </a:pPr>
            <a:endParaRPr lang="en-US" sz="2200" dirty="0"/>
          </a:p>
          <a:p>
            <a:pPr lvl="1"/>
            <a:endParaRPr lang="en-US" sz="2200" dirty="0"/>
          </a:p>
          <a:p>
            <a:pPr lvl="1"/>
            <a:endParaRPr lang="en-US" sz="2200" dirty="0"/>
          </a:p>
          <a:p>
            <a:pPr lvl="1"/>
            <a:endParaRPr lang="en-US" sz="2200" dirty="0"/>
          </a:p>
        </p:txBody>
      </p:sp>
      <p:sp>
        <p:nvSpPr>
          <p:cNvPr id="43" name="Rectangle 42">
            <a:extLst>
              <a:ext uri="{FF2B5EF4-FFF2-40B4-BE49-F238E27FC236}">
                <a16:creationId xmlns:a16="http://schemas.microsoft.com/office/drawing/2014/main" id="{9518FD6F-5424-4216-97E9-090925D17D9D}"/>
              </a:ext>
            </a:extLst>
          </p:cNvPr>
          <p:cNvSpPr/>
          <p:nvPr/>
        </p:nvSpPr>
        <p:spPr>
          <a:xfrm>
            <a:off x="590461" y="5282159"/>
            <a:ext cx="3774474" cy="890041"/>
          </a:xfrm>
          <a:prstGeom prst="rect">
            <a:avLst/>
          </a:prstGeom>
          <a:solidFill>
            <a:srgbClr val="DAE4F0"/>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365760" rtlCol="0" anchor="ctr"/>
          <a:lstStyle/>
          <a:p>
            <a:pPr marL="342900" lvl="0" indent="-342900">
              <a:buFont typeface="Arial" panose="020B0604020202020204" pitchFamily="34" charset="0"/>
              <a:buChar char="•"/>
            </a:pPr>
            <a:endParaRPr lang="en-US" sz="2000" dirty="0">
              <a:solidFill>
                <a:prstClr val="black"/>
              </a:solidFill>
              <a:latin typeface="Calibri" pitchFamily="34" charset="0"/>
              <a:cs typeface="Arial" charset="0"/>
            </a:endParaRPr>
          </a:p>
          <a:p>
            <a:pPr lvl="0"/>
            <a:r>
              <a:rPr lang="en-US" sz="2000" dirty="0">
                <a:solidFill>
                  <a:prstClr val="black"/>
                </a:solidFill>
                <a:latin typeface="Calibri" pitchFamily="34" charset="0"/>
                <a:cs typeface="Arial" charset="0"/>
              </a:rPr>
              <a:t>Developed over a decade ago in PHP for internal use.  </a:t>
            </a:r>
          </a:p>
          <a:p>
            <a:pPr lvl="0"/>
            <a:endParaRPr lang="en-US" sz="800" dirty="0">
              <a:solidFill>
                <a:prstClr val="black"/>
              </a:solidFill>
              <a:latin typeface="Calibri" pitchFamily="34" charset="0"/>
              <a:cs typeface="Arial" charset="0"/>
            </a:endParaRPr>
          </a:p>
        </p:txBody>
      </p:sp>
    </p:spTree>
    <p:extLst>
      <p:ext uri="{BB962C8B-B14F-4D97-AF65-F5344CB8AC3E}">
        <p14:creationId xmlns:p14="http://schemas.microsoft.com/office/powerpoint/2010/main" val="215808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A25AD446-B311-41A8-B2D1-5FB8A8279366}" type="slidenum">
              <a:rPr lang="en-US" smtClean="0"/>
              <a:pPr>
                <a:defRPr/>
              </a:pPr>
              <a:t>2</a:t>
            </a:fld>
            <a:endParaRPr lang="en-US" dirty="0"/>
          </a:p>
        </p:txBody>
      </p:sp>
      <p:pic>
        <p:nvPicPr>
          <p:cNvPr id="5" name="Content Placeholder 4">
            <a:extLst>
              <a:ext uri="{FF2B5EF4-FFF2-40B4-BE49-F238E27FC236}">
                <a16:creationId xmlns:a16="http://schemas.microsoft.com/office/drawing/2014/main" id="{9F62AF05-4820-4ABB-85CD-7E276D5AD77A}"/>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2689" t="13613" r="12017" b="13445"/>
          <a:stretch/>
        </p:blipFill>
        <p:spPr>
          <a:xfrm>
            <a:off x="4191000" y="2842955"/>
            <a:ext cx="4953000" cy="3198812"/>
          </a:xfrm>
        </p:spPr>
      </p:pic>
      <p:sp>
        <p:nvSpPr>
          <p:cNvPr id="6" name="Freeform: Shape 5">
            <a:extLst>
              <a:ext uri="{FF2B5EF4-FFF2-40B4-BE49-F238E27FC236}">
                <a16:creationId xmlns:a16="http://schemas.microsoft.com/office/drawing/2014/main" id="{76F56F25-445A-42C4-8D7A-E17D2E444A5A}"/>
              </a:ext>
            </a:extLst>
          </p:cNvPr>
          <p:cNvSpPr/>
          <p:nvPr/>
        </p:nvSpPr>
        <p:spPr>
          <a:xfrm>
            <a:off x="6957697" y="3787035"/>
            <a:ext cx="509903" cy="411678"/>
          </a:xfrm>
          <a:custGeom>
            <a:avLst/>
            <a:gdLst>
              <a:gd name="connsiteX0" fmla="*/ 54983 w 569834"/>
              <a:gd name="connsiteY0" fmla="*/ 118753 h 479281"/>
              <a:gd name="connsiteX1" fmla="*/ 233113 w 569834"/>
              <a:gd name="connsiteY1" fmla="*/ 0 h 479281"/>
              <a:gd name="connsiteX2" fmla="*/ 553747 w 569834"/>
              <a:gd name="connsiteY2" fmla="*/ 118753 h 479281"/>
              <a:gd name="connsiteX3" fmla="*/ 470619 w 569834"/>
              <a:gd name="connsiteY3" fmla="*/ 463138 h 479281"/>
              <a:gd name="connsiteX4" fmla="*/ 31232 w 569834"/>
              <a:gd name="connsiteY4" fmla="*/ 391886 h 479281"/>
              <a:gd name="connsiteX5" fmla="*/ 54983 w 569834"/>
              <a:gd name="connsiteY5" fmla="*/ 118753 h 47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834" h="479281">
                <a:moveTo>
                  <a:pt x="54983" y="118753"/>
                </a:moveTo>
                <a:cubicBezTo>
                  <a:pt x="88630" y="53439"/>
                  <a:pt x="149986" y="0"/>
                  <a:pt x="233113" y="0"/>
                </a:cubicBezTo>
                <a:cubicBezTo>
                  <a:pt x="316240" y="0"/>
                  <a:pt x="514163" y="41563"/>
                  <a:pt x="553747" y="118753"/>
                </a:cubicBezTo>
                <a:cubicBezTo>
                  <a:pt x="593331" y="195943"/>
                  <a:pt x="557705" y="417616"/>
                  <a:pt x="470619" y="463138"/>
                </a:cubicBezTo>
                <a:cubicBezTo>
                  <a:pt x="383533" y="508660"/>
                  <a:pt x="98526" y="449284"/>
                  <a:pt x="31232" y="391886"/>
                </a:cubicBezTo>
                <a:cubicBezTo>
                  <a:pt x="-36062" y="334488"/>
                  <a:pt x="21336" y="184067"/>
                  <a:pt x="54983" y="118753"/>
                </a:cubicBez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028908A-E2C7-46AE-864B-BB613FBED860}"/>
              </a:ext>
            </a:extLst>
          </p:cNvPr>
          <p:cNvPicPr>
            <a:picLocks noChangeAspect="1"/>
          </p:cNvPicPr>
          <p:nvPr/>
        </p:nvPicPr>
        <p:blipFill>
          <a:blip r:embed="rId4"/>
          <a:stretch>
            <a:fillRect/>
          </a:stretch>
        </p:blipFill>
        <p:spPr>
          <a:xfrm>
            <a:off x="4191000" y="1066801"/>
            <a:ext cx="6356720" cy="1798326"/>
          </a:xfrm>
          <a:prstGeom prst="rect">
            <a:avLst/>
          </a:prstGeom>
        </p:spPr>
      </p:pic>
      <p:sp>
        <p:nvSpPr>
          <p:cNvPr id="2" name="Rectangle 1">
            <a:extLst>
              <a:ext uri="{FF2B5EF4-FFF2-40B4-BE49-F238E27FC236}">
                <a16:creationId xmlns:a16="http://schemas.microsoft.com/office/drawing/2014/main" id="{292F9F51-5B95-4ACB-88A0-95E87401F261}"/>
              </a:ext>
            </a:extLst>
          </p:cNvPr>
          <p:cNvSpPr/>
          <p:nvPr/>
        </p:nvSpPr>
        <p:spPr>
          <a:xfrm>
            <a:off x="152400" y="469838"/>
            <a:ext cx="1676400" cy="5969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AE4B1E-B504-4DE2-8ED6-C56D9E2A766A}"/>
              </a:ext>
            </a:extLst>
          </p:cNvPr>
          <p:cNvSpPr>
            <a:spLocks noGrp="1"/>
          </p:cNvSpPr>
          <p:nvPr>
            <p:ph sz="half" idx="2"/>
          </p:nvPr>
        </p:nvSpPr>
        <p:spPr>
          <a:xfrm>
            <a:off x="63062" y="27644"/>
            <a:ext cx="4508938" cy="4525963"/>
          </a:xfrm>
        </p:spPr>
        <p:txBody>
          <a:bodyPr/>
          <a:lstStyle/>
          <a:p>
            <a:endParaRPr lang="en-US" sz="2600" dirty="0"/>
          </a:p>
          <a:p>
            <a:pPr marL="0" indent="0">
              <a:buNone/>
            </a:pPr>
            <a:r>
              <a:rPr lang="en-US" sz="2600" b="1" dirty="0"/>
              <a:t>The CMAQ Team</a:t>
            </a:r>
            <a:r>
              <a:rPr lang="en-US" sz="2600" dirty="0"/>
              <a:t>:</a:t>
            </a:r>
          </a:p>
          <a:p>
            <a:r>
              <a:rPr lang="en-US" sz="2600" dirty="0"/>
              <a:t>Office of Research and Development,       </a:t>
            </a:r>
            <a:r>
              <a:rPr lang="en-US" sz="2600" strike="sngStrike" dirty="0"/>
              <a:t>NERL/Computational Exposure Division</a:t>
            </a:r>
            <a:r>
              <a:rPr lang="en-US" sz="2600" dirty="0"/>
              <a:t>                     CEMM/Atmospheric &amp; Environmental Systems Modeling Division</a:t>
            </a:r>
            <a:endParaRPr lang="en-US" sz="2600" strike="sngStrike" dirty="0"/>
          </a:p>
          <a:p>
            <a:r>
              <a:rPr lang="en-US" sz="2600" dirty="0"/>
              <a:t>Mix of atmospheric scientists, chemical and environmental engineers, meteorologists, computer scientists, one statistician</a:t>
            </a:r>
          </a:p>
          <a:p>
            <a:pPr marL="0" indent="0">
              <a:buNone/>
            </a:pPr>
            <a:endParaRPr lang="en-US" dirty="0"/>
          </a:p>
          <a:p>
            <a:pPr marL="0" indent="0">
              <a:buNone/>
            </a:pPr>
            <a:endParaRPr lang="en-US" sz="2600" b="1" dirty="0"/>
          </a:p>
          <a:p>
            <a:endParaRPr lang="en-US" sz="2600" dirty="0"/>
          </a:p>
        </p:txBody>
      </p:sp>
    </p:spTree>
    <p:extLst>
      <p:ext uri="{BB962C8B-B14F-4D97-AF65-F5344CB8AC3E}">
        <p14:creationId xmlns:p14="http://schemas.microsoft.com/office/powerpoint/2010/main" val="620086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D3A22E9-4E3F-4D1E-A37F-8A7028EAFC22}"/>
              </a:ext>
            </a:extLst>
          </p:cNvPr>
          <p:cNvSpPr/>
          <p:nvPr/>
        </p:nvSpPr>
        <p:spPr bwMode="auto">
          <a:xfrm>
            <a:off x="4024269" y="919059"/>
            <a:ext cx="5056668" cy="5938941"/>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hangingPunct="0"/>
            <a:endParaRPr lang="en-US" dirty="0">
              <a:latin typeface="Arial" charset="0"/>
              <a:ea typeface="ＭＳ Ｐゴシック" pitchFamily="1" charset="-128"/>
            </a:endParaRPr>
          </a:p>
        </p:txBody>
      </p:sp>
      <p:sp>
        <p:nvSpPr>
          <p:cNvPr id="2" name="Title 1"/>
          <p:cNvSpPr>
            <a:spLocks noGrp="1"/>
          </p:cNvSpPr>
          <p:nvPr>
            <p:ph type="title"/>
          </p:nvPr>
        </p:nvSpPr>
        <p:spPr>
          <a:xfrm>
            <a:off x="1617564" y="85450"/>
            <a:ext cx="7391400" cy="1082675"/>
          </a:xfrm>
        </p:spPr>
        <p:txBody>
          <a:bodyPr/>
          <a:lstStyle/>
          <a:p>
            <a:pPr algn="l"/>
            <a:r>
              <a:rPr lang="en-US" sz="3200" b="1" dirty="0">
                <a:solidFill>
                  <a:srgbClr val="00B050"/>
                </a:solidFill>
              </a:rPr>
              <a:t>New Release: AMETv1.4</a:t>
            </a:r>
          </a:p>
        </p:txBody>
      </p:sp>
      <p:sp>
        <p:nvSpPr>
          <p:cNvPr id="4" name="Slide Number Placeholder 3"/>
          <p:cNvSpPr>
            <a:spLocks noGrp="1"/>
          </p:cNvSpPr>
          <p:nvPr>
            <p:ph type="sldNum" sz="quarter" idx="12"/>
          </p:nvPr>
        </p:nvSpPr>
        <p:spPr>
          <a:xfrm>
            <a:off x="6553200" y="6356350"/>
            <a:ext cx="2133600" cy="365125"/>
          </a:xfrm>
        </p:spPr>
        <p:txBody>
          <a:bodyPr/>
          <a:lstStyle/>
          <a:p>
            <a:pPr>
              <a:defRPr/>
            </a:pPr>
            <a:fld id="{A25AD446-B311-41A8-B2D1-5FB8A8279366}" type="slidenum">
              <a:rPr lang="en-US" smtClean="0"/>
              <a:pPr>
                <a:defRPr/>
              </a:pPr>
              <a:t>20</a:t>
            </a:fld>
            <a:endParaRPr lang="en-US"/>
          </a:p>
        </p:txBody>
      </p:sp>
      <p:sp>
        <p:nvSpPr>
          <p:cNvPr id="9" name="Content Placeholder 2">
            <a:extLst>
              <a:ext uri="{FF2B5EF4-FFF2-40B4-BE49-F238E27FC236}">
                <a16:creationId xmlns:a16="http://schemas.microsoft.com/office/drawing/2014/main" id="{901C1A79-63FE-4F2C-8C57-4DE9FC5AF49E}"/>
              </a:ext>
            </a:extLst>
          </p:cNvPr>
          <p:cNvSpPr txBox="1">
            <a:spLocks/>
          </p:cNvSpPr>
          <p:nvPr/>
        </p:nvSpPr>
        <p:spPr>
          <a:xfrm>
            <a:off x="-7360" y="1152359"/>
            <a:ext cx="3944327" cy="4000198"/>
          </a:xfrm>
          <a:prstGeom prst="rect">
            <a:avLst/>
          </a:prstGeom>
        </p:spPr>
        <p:txBody>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Arial" panose="020B0604020202020204" pitchFamily="34" charset="0"/>
              <a:buChar char="•"/>
            </a:pPr>
            <a:r>
              <a:rPr lang="en-US" sz="2600" dirty="0"/>
              <a:t>Leveraging R’s interactive plots for model evaluation </a:t>
            </a:r>
          </a:p>
          <a:p>
            <a:pPr lvl="2">
              <a:buFont typeface="Arial" panose="020B0604020202020204" pitchFamily="34" charset="0"/>
              <a:buChar char="•"/>
            </a:pPr>
            <a:r>
              <a:rPr lang="en-US" sz="2200" dirty="0">
                <a:solidFill>
                  <a:schemeClr val="accent6">
                    <a:lumMod val="75000"/>
                  </a:schemeClr>
                </a:solidFill>
              </a:rPr>
              <a:t>leaflet</a:t>
            </a:r>
            <a:r>
              <a:rPr lang="en-US" sz="2200" dirty="0"/>
              <a:t>: maps</a:t>
            </a:r>
          </a:p>
          <a:p>
            <a:pPr lvl="2">
              <a:buFont typeface="Arial" panose="020B0604020202020204" pitchFamily="34" charset="0"/>
              <a:buChar char="•"/>
            </a:pPr>
            <a:r>
              <a:rPr lang="en-US" sz="2200" dirty="0" err="1">
                <a:solidFill>
                  <a:schemeClr val="accent6">
                    <a:lumMod val="75000"/>
                  </a:schemeClr>
                </a:solidFill>
              </a:rPr>
              <a:t>dygraph</a:t>
            </a:r>
            <a:r>
              <a:rPr lang="en-US" sz="2200" dirty="0"/>
              <a:t>: time series</a:t>
            </a:r>
          </a:p>
          <a:p>
            <a:pPr lvl="2">
              <a:buFont typeface="Arial" panose="020B0604020202020204" pitchFamily="34" charset="0"/>
              <a:buChar char="•"/>
            </a:pPr>
            <a:r>
              <a:rPr lang="en-US" sz="2200" dirty="0" err="1">
                <a:solidFill>
                  <a:schemeClr val="accent6">
                    <a:lumMod val="75000"/>
                  </a:schemeClr>
                </a:solidFill>
              </a:rPr>
              <a:t>plotly</a:t>
            </a:r>
            <a:r>
              <a:rPr lang="en-US" sz="2200" dirty="0"/>
              <a:t>: time series, bar charts, boxplots and scatter plots </a:t>
            </a:r>
          </a:p>
          <a:p>
            <a:pPr lvl="1">
              <a:buFont typeface="Arial" panose="020B0604020202020204" pitchFamily="34" charset="0"/>
              <a:buChar char="•"/>
            </a:pPr>
            <a:r>
              <a:rPr lang="en-US" sz="2600" dirty="0"/>
              <a:t>Next steps </a:t>
            </a:r>
          </a:p>
          <a:p>
            <a:pPr lvl="2">
              <a:buFont typeface="Arial" panose="020B0604020202020204" pitchFamily="34" charset="0"/>
              <a:buChar char="•"/>
            </a:pPr>
            <a:r>
              <a:rPr lang="en-US" sz="2200" dirty="0"/>
              <a:t>New user interface for evaluation plots –        R Shiny?</a:t>
            </a:r>
          </a:p>
          <a:p>
            <a:pPr lvl="2">
              <a:buFont typeface="Arial" panose="020B0604020202020204" pitchFamily="34" charset="0"/>
              <a:buChar char="•"/>
            </a:pPr>
            <a:r>
              <a:rPr lang="en-US" sz="2200" dirty="0"/>
              <a:t>Other ideas from this week’s workshop!</a:t>
            </a:r>
          </a:p>
          <a:p>
            <a:pPr lvl="1">
              <a:buFont typeface="Arial" panose="020B0604020202020204" pitchFamily="34" charset="0"/>
              <a:buChar char="•"/>
            </a:pPr>
            <a:endParaRPr lang="en-US" sz="2600" dirty="0"/>
          </a:p>
          <a:p>
            <a:pPr lvl="1">
              <a:buFont typeface="Arial" panose="020B0604020202020204" pitchFamily="34" charset="0"/>
              <a:buChar char="•"/>
            </a:pPr>
            <a:endParaRPr lang="en-US" sz="2200" dirty="0"/>
          </a:p>
          <a:p>
            <a:pPr lvl="1"/>
            <a:endParaRPr lang="en-US" sz="2200" dirty="0"/>
          </a:p>
          <a:p>
            <a:pPr lvl="1"/>
            <a:endParaRPr lang="en-US" sz="2200" dirty="0"/>
          </a:p>
          <a:p>
            <a:pPr lvl="1"/>
            <a:endParaRPr lang="en-US" sz="2200" dirty="0"/>
          </a:p>
        </p:txBody>
      </p:sp>
      <p:pic>
        <p:nvPicPr>
          <p:cNvPr id="3" name="Picture 2">
            <a:extLst>
              <a:ext uri="{FF2B5EF4-FFF2-40B4-BE49-F238E27FC236}">
                <a16:creationId xmlns:a16="http://schemas.microsoft.com/office/drawing/2014/main" id="{376E5906-4396-4ADB-A76F-C4F9FF18A809}"/>
              </a:ext>
            </a:extLst>
          </p:cNvPr>
          <p:cNvPicPr>
            <a:picLocks noChangeAspect="1"/>
          </p:cNvPicPr>
          <p:nvPr/>
        </p:nvPicPr>
        <p:blipFill>
          <a:blip r:embed="rId3"/>
          <a:stretch>
            <a:fillRect/>
          </a:stretch>
        </p:blipFill>
        <p:spPr>
          <a:xfrm>
            <a:off x="4198873" y="1168125"/>
            <a:ext cx="4795629" cy="2840639"/>
          </a:xfrm>
          <a:prstGeom prst="rect">
            <a:avLst/>
          </a:prstGeom>
        </p:spPr>
      </p:pic>
      <p:pic>
        <p:nvPicPr>
          <p:cNvPr id="5" name="Picture 4">
            <a:extLst>
              <a:ext uri="{FF2B5EF4-FFF2-40B4-BE49-F238E27FC236}">
                <a16:creationId xmlns:a16="http://schemas.microsoft.com/office/drawing/2014/main" id="{97E60B72-CEA8-4E21-A937-6372AB7B7986}"/>
              </a:ext>
            </a:extLst>
          </p:cNvPr>
          <p:cNvPicPr>
            <a:picLocks noChangeAspect="1"/>
          </p:cNvPicPr>
          <p:nvPr/>
        </p:nvPicPr>
        <p:blipFill>
          <a:blip r:embed="rId4"/>
          <a:stretch>
            <a:fillRect/>
          </a:stretch>
        </p:blipFill>
        <p:spPr>
          <a:xfrm>
            <a:off x="4164714" y="4120543"/>
            <a:ext cx="4844249" cy="2235808"/>
          </a:xfrm>
          <a:prstGeom prst="rect">
            <a:avLst/>
          </a:prstGeom>
        </p:spPr>
      </p:pic>
    </p:spTree>
    <p:extLst>
      <p:ext uri="{BB962C8B-B14F-4D97-AF65-F5344CB8AC3E}">
        <p14:creationId xmlns:p14="http://schemas.microsoft.com/office/powerpoint/2010/main" val="2620166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00B050"/>
                </a:solidFill>
              </a:rPr>
              <a:t>Contact and More Information</a:t>
            </a:r>
            <a:endParaRPr lang="en-US" sz="3200" b="1" dirty="0"/>
          </a:p>
        </p:txBody>
      </p:sp>
      <p:sp>
        <p:nvSpPr>
          <p:cNvPr id="3" name="Content Placeholder 2">
            <a:extLst>
              <a:ext uri="{FF2B5EF4-FFF2-40B4-BE49-F238E27FC236}">
                <a16:creationId xmlns:a16="http://schemas.microsoft.com/office/drawing/2014/main" id="{35AE4B1E-B504-4DE2-8ED6-C56D9E2A766A}"/>
              </a:ext>
            </a:extLst>
          </p:cNvPr>
          <p:cNvSpPr>
            <a:spLocks noGrp="1"/>
          </p:cNvSpPr>
          <p:nvPr>
            <p:ph sz="half" idx="2"/>
          </p:nvPr>
        </p:nvSpPr>
        <p:spPr>
          <a:xfrm>
            <a:off x="381000" y="1295401"/>
            <a:ext cx="8839200" cy="5060950"/>
          </a:xfrm>
        </p:spPr>
        <p:txBody>
          <a:bodyPr/>
          <a:lstStyle/>
          <a:p>
            <a:pPr marL="0" indent="0">
              <a:buNone/>
            </a:pPr>
            <a:r>
              <a:rPr lang="en-US" b="1" dirty="0"/>
              <a:t>Contact</a:t>
            </a:r>
          </a:p>
          <a:p>
            <a:r>
              <a:rPr lang="en-US" dirty="0"/>
              <a:t>Kristen Foley: </a:t>
            </a:r>
            <a:r>
              <a:rPr lang="en-US" dirty="0">
                <a:hlinkClick r:id="rId3"/>
              </a:rPr>
              <a:t>Foley.Kristen@epa.gov</a:t>
            </a:r>
            <a:r>
              <a:rPr lang="en-US" dirty="0"/>
              <a:t> </a:t>
            </a:r>
          </a:p>
          <a:p>
            <a:r>
              <a:rPr lang="en-US" dirty="0"/>
              <a:t>Wyat Appel: </a:t>
            </a:r>
            <a:r>
              <a:rPr lang="en-US" dirty="0">
                <a:hlinkClick r:id="rId4"/>
              </a:rPr>
              <a:t>Appel.Wyat@epa.gov</a:t>
            </a:r>
            <a:r>
              <a:rPr lang="en-US" dirty="0"/>
              <a:t> </a:t>
            </a:r>
          </a:p>
          <a:p>
            <a:pPr marL="0" indent="0">
              <a:buNone/>
            </a:pPr>
            <a:endParaRPr lang="en-US" dirty="0"/>
          </a:p>
          <a:p>
            <a:pPr marL="0" indent="0">
              <a:buNone/>
            </a:pPr>
            <a:r>
              <a:rPr lang="en-US" b="1" dirty="0"/>
              <a:t>More Information</a:t>
            </a:r>
          </a:p>
          <a:p>
            <a:r>
              <a:rPr lang="en-US" sz="2600" dirty="0"/>
              <a:t>CMAQ site: </a:t>
            </a:r>
            <a:r>
              <a:rPr lang="en-US" sz="2600" dirty="0">
                <a:hlinkClick r:id="rId5"/>
              </a:rPr>
              <a:t>https://www.epa.gov/cmaq</a:t>
            </a:r>
            <a:r>
              <a:rPr lang="en-US" sz="2600" dirty="0"/>
              <a:t> </a:t>
            </a:r>
          </a:p>
          <a:p>
            <a:r>
              <a:rPr lang="en-US" sz="2600" dirty="0"/>
              <a:t>CMAQ GitHub Repository: </a:t>
            </a:r>
            <a:r>
              <a:rPr lang="en-US" sz="2600" dirty="0">
                <a:hlinkClick r:id="rId6"/>
              </a:rPr>
              <a:t>https://github.com/USEPA/CMAQ</a:t>
            </a:r>
            <a:r>
              <a:rPr lang="en-US" sz="2600" dirty="0"/>
              <a:t> </a:t>
            </a:r>
          </a:p>
          <a:p>
            <a:r>
              <a:rPr lang="en-US" sz="2600" dirty="0"/>
              <a:t>AMET GitHub Repository: </a:t>
            </a:r>
            <a:r>
              <a:rPr lang="en-US" sz="2600" dirty="0">
                <a:hlinkClick r:id="rId7"/>
              </a:rPr>
              <a:t>https://github.com/USEPA/AMET</a:t>
            </a:r>
            <a:r>
              <a:rPr lang="en-US" sz="2600" dirty="0"/>
              <a:t> </a:t>
            </a:r>
          </a:p>
          <a:p>
            <a:pPr marL="0" indent="0">
              <a:buNone/>
            </a:pP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A25AD446-B311-41A8-B2D1-5FB8A8279366}" type="slidenum">
              <a:rPr lang="en-US" smtClean="0"/>
              <a:pPr>
                <a:defRPr/>
              </a:pPr>
              <a:t>21</a:t>
            </a:fld>
            <a:endParaRPr lang="en-US"/>
          </a:p>
        </p:txBody>
      </p:sp>
    </p:spTree>
    <p:extLst>
      <p:ext uri="{BB962C8B-B14F-4D97-AF65-F5344CB8AC3E}">
        <p14:creationId xmlns:p14="http://schemas.microsoft.com/office/powerpoint/2010/main" val="4288115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C453E3-DAA7-4FD3-8F8F-57D71DF5F0C2}"/>
              </a:ext>
            </a:extLst>
          </p:cNvPr>
          <p:cNvPicPr>
            <a:picLocks noGrp="1" noChangeAspect="1"/>
          </p:cNvPicPr>
          <p:nvPr>
            <p:ph idx="1"/>
          </p:nvPr>
        </p:nvPicPr>
        <p:blipFill>
          <a:blip r:embed="rId3"/>
          <a:stretch>
            <a:fillRect/>
          </a:stretch>
        </p:blipFill>
        <p:spPr>
          <a:xfrm>
            <a:off x="1828800" y="1585585"/>
            <a:ext cx="4952999" cy="1377176"/>
          </a:xfrm>
          <a:prstGeom prst="rect">
            <a:avLst/>
          </a:prstGeom>
        </p:spPr>
      </p:pic>
      <p:sp>
        <p:nvSpPr>
          <p:cNvPr id="4" name="Slide Number Placeholder 3">
            <a:extLst>
              <a:ext uri="{FF2B5EF4-FFF2-40B4-BE49-F238E27FC236}">
                <a16:creationId xmlns:a16="http://schemas.microsoft.com/office/drawing/2014/main" id="{3DE0963E-8B38-4452-9696-EC3AAAEC0FD7}"/>
              </a:ext>
            </a:extLst>
          </p:cNvPr>
          <p:cNvSpPr>
            <a:spLocks noGrp="1"/>
          </p:cNvSpPr>
          <p:nvPr>
            <p:ph type="sldNum" sz="quarter" idx="12"/>
          </p:nvPr>
        </p:nvSpPr>
        <p:spPr/>
        <p:txBody>
          <a:bodyPr/>
          <a:lstStyle/>
          <a:p>
            <a:pPr>
              <a:defRPr/>
            </a:pPr>
            <a:fld id="{A25AD446-B311-41A8-B2D1-5FB8A8279366}" type="slidenum">
              <a:rPr lang="en-US" smtClean="0"/>
              <a:pPr>
                <a:defRPr/>
              </a:pPr>
              <a:t>3</a:t>
            </a:fld>
            <a:endParaRPr lang="en-US"/>
          </a:p>
        </p:txBody>
      </p:sp>
      <p:pic>
        <p:nvPicPr>
          <p:cNvPr id="6" name="Content Placeholder 4">
            <a:extLst>
              <a:ext uri="{FF2B5EF4-FFF2-40B4-BE49-F238E27FC236}">
                <a16:creationId xmlns:a16="http://schemas.microsoft.com/office/drawing/2014/main" id="{37989EA7-6407-4C47-8C85-615AC980731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689" t="13613" r="12017" b="13445"/>
          <a:stretch/>
        </p:blipFill>
        <p:spPr bwMode="auto">
          <a:xfrm>
            <a:off x="1828800" y="3278188"/>
            <a:ext cx="4953000" cy="3198812"/>
          </a:xfrm>
          <a:prstGeom prst="rect">
            <a:avLst/>
          </a:prstGeom>
          <a:noFill/>
          <a:ln w="9525">
            <a:noFill/>
            <a:miter lim="800000"/>
            <a:headEnd/>
            <a:tailEnd/>
          </a:ln>
        </p:spPr>
      </p:pic>
      <p:pic>
        <p:nvPicPr>
          <p:cNvPr id="3" name="Picture 2">
            <a:extLst>
              <a:ext uri="{FF2B5EF4-FFF2-40B4-BE49-F238E27FC236}">
                <a16:creationId xmlns:a16="http://schemas.microsoft.com/office/drawing/2014/main" id="{E091700D-D5E4-4937-B358-258542ADEB4F}"/>
              </a:ext>
            </a:extLst>
          </p:cNvPr>
          <p:cNvPicPr>
            <a:picLocks noChangeAspect="1"/>
          </p:cNvPicPr>
          <p:nvPr/>
        </p:nvPicPr>
        <p:blipFill>
          <a:blip r:embed="rId5"/>
          <a:stretch>
            <a:fillRect/>
          </a:stretch>
        </p:blipFill>
        <p:spPr>
          <a:xfrm>
            <a:off x="7848600" y="2286000"/>
            <a:ext cx="1219200" cy="476250"/>
          </a:xfrm>
          <a:prstGeom prst="rect">
            <a:avLst/>
          </a:prstGeom>
        </p:spPr>
      </p:pic>
      <p:pic>
        <p:nvPicPr>
          <p:cNvPr id="7" name="Picture 6">
            <a:extLst>
              <a:ext uri="{FF2B5EF4-FFF2-40B4-BE49-F238E27FC236}">
                <a16:creationId xmlns:a16="http://schemas.microsoft.com/office/drawing/2014/main" id="{21790543-98CB-42D4-B9D0-D879A392FBA1}"/>
              </a:ext>
            </a:extLst>
          </p:cNvPr>
          <p:cNvPicPr>
            <a:picLocks noChangeAspect="1"/>
          </p:cNvPicPr>
          <p:nvPr/>
        </p:nvPicPr>
        <p:blipFill>
          <a:blip r:embed="rId6"/>
          <a:stretch>
            <a:fillRect/>
          </a:stretch>
        </p:blipFill>
        <p:spPr>
          <a:xfrm>
            <a:off x="4826213" y="375833"/>
            <a:ext cx="1409700" cy="1215259"/>
          </a:xfrm>
          <a:prstGeom prst="rect">
            <a:avLst/>
          </a:prstGeom>
        </p:spPr>
      </p:pic>
      <p:pic>
        <p:nvPicPr>
          <p:cNvPr id="8" name="Picture 7">
            <a:extLst>
              <a:ext uri="{FF2B5EF4-FFF2-40B4-BE49-F238E27FC236}">
                <a16:creationId xmlns:a16="http://schemas.microsoft.com/office/drawing/2014/main" id="{D43AD970-C424-497F-95B1-80AE992098E0}"/>
              </a:ext>
            </a:extLst>
          </p:cNvPr>
          <p:cNvPicPr>
            <a:picLocks noChangeAspect="1"/>
          </p:cNvPicPr>
          <p:nvPr/>
        </p:nvPicPr>
        <p:blipFill>
          <a:blip r:embed="rId7"/>
          <a:stretch>
            <a:fillRect/>
          </a:stretch>
        </p:blipFill>
        <p:spPr>
          <a:xfrm>
            <a:off x="7848600" y="2805086"/>
            <a:ext cx="1219200" cy="471514"/>
          </a:xfrm>
          <a:prstGeom prst="rect">
            <a:avLst/>
          </a:prstGeom>
        </p:spPr>
      </p:pic>
      <p:pic>
        <p:nvPicPr>
          <p:cNvPr id="9" name="Picture 8">
            <a:extLst>
              <a:ext uri="{FF2B5EF4-FFF2-40B4-BE49-F238E27FC236}">
                <a16:creationId xmlns:a16="http://schemas.microsoft.com/office/drawing/2014/main" id="{46440672-36B6-4EF4-854D-1E67EF1B5D22}"/>
              </a:ext>
            </a:extLst>
          </p:cNvPr>
          <p:cNvPicPr>
            <a:picLocks noChangeAspect="1"/>
          </p:cNvPicPr>
          <p:nvPr/>
        </p:nvPicPr>
        <p:blipFill>
          <a:blip r:embed="rId8"/>
          <a:stretch>
            <a:fillRect/>
          </a:stretch>
        </p:blipFill>
        <p:spPr>
          <a:xfrm>
            <a:off x="7517765" y="3323740"/>
            <a:ext cx="1550035" cy="562460"/>
          </a:xfrm>
          <a:prstGeom prst="rect">
            <a:avLst/>
          </a:prstGeom>
        </p:spPr>
      </p:pic>
      <p:pic>
        <p:nvPicPr>
          <p:cNvPr id="10" name="Picture 9">
            <a:extLst>
              <a:ext uri="{FF2B5EF4-FFF2-40B4-BE49-F238E27FC236}">
                <a16:creationId xmlns:a16="http://schemas.microsoft.com/office/drawing/2014/main" id="{45311C88-A880-49AC-968B-9B10567F9E11}"/>
              </a:ext>
            </a:extLst>
          </p:cNvPr>
          <p:cNvPicPr>
            <a:picLocks noChangeAspect="1"/>
          </p:cNvPicPr>
          <p:nvPr/>
        </p:nvPicPr>
        <p:blipFill>
          <a:blip r:embed="rId9"/>
          <a:stretch>
            <a:fillRect/>
          </a:stretch>
        </p:blipFill>
        <p:spPr>
          <a:xfrm>
            <a:off x="8299018" y="5303318"/>
            <a:ext cx="775563" cy="480437"/>
          </a:xfrm>
          <a:prstGeom prst="rect">
            <a:avLst/>
          </a:prstGeom>
        </p:spPr>
      </p:pic>
      <p:pic>
        <p:nvPicPr>
          <p:cNvPr id="11" name="Picture 10">
            <a:extLst>
              <a:ext uri="{FF2B5EF4-FFF2-40B4-BE49-F238E27FC236}">
                <a16:creationId xmlns:a16="http://schemas.microsoft.com/office/drawing/2014/main" id="{E0EAD635-240A-4DED-948E-43A3AB1B562D}"/>
              </a:ext>
            </a:extLst>
          </p:cNvPr>
          <p:cNvPicPr>
            <a:picLocks noChangeAspect="1"/>
          </p:cNvPicPr>
          <p:nvPr/>
        </p:nvPicPr>
        <p:blipFill>
          <a:blip r:embed="rId10"/>
          <a:stretch>
            <a:fillRect/>
          </a:stretch>
        </p:blipFill>
        <p:spPr>
          <a:xfrm>
            <a:off x="8253152" y="1295400"/>
            <a:ext cx="814648" cy="928279"/>
          </a:xfrm>
          <a:prstGeom prst="rect">
            <a:avLst/>
          </a:prstGeom>
        </p:spPr>
      </p:pic>
      <p:pic>
        <p:nvPicPr>
          <p:cNvPr id="12" name="Picture 11">
            <a:extLst>
              <a:ext uri="{FF2B5EF4-FFF2-40B4-BE49-F238E27FC236}">
                <a16:creationId xmlns:a16="http://schemas.microsoft.com/office/drawing/2014/main" id="{5A37CD4A-CD54-4A5F-B992-6462A88AA953}"/>
              </a:ext>
            </a:extLst>
          </p:cNvPr>
          <p:cNvPicPr>
            <a:picLocks noChangeAspect="1"/>
          </p:cNvPicPr>
          <p:nvPr/>
        </p:nvPicPr>
        <p:blipFill>
          <a:blip r:embed="rId11"/>
          <a:stretch>
            <a:fillRect/>
          </a:stretch>
        </p:blipFill>
        <p:spPr>
          <a:xfrm>
            <a:off x="8105775" y="3935933"/>
            <a:ext cx="962025" cy="559867"/>
          </a:xfrm>
          <a:prstGeom prst="rect">
            <a:avLst/>
          </a:prstGeom>
        </p:spPr>
      </p:pic>
      <p:pic>
        <p:nvPicPr>
          <p:cNvPr id="13" name="Picture 12">
            <a:extLst>
              <a:ext uri="{FF2B5EF4-FFF2-40B4-BE49-F238E27FC236}">
                <a16:creationId xmlns:a16="http://schemas.microsoft.com/office/drawing/2014/main" id="{4F306F09-2F41-4105-82A5-3E0A28068475}"/>
              </a:ext>
            </a:extLst>
          </p:cNvPr>
          <p:cNvPicPr>
            <a:picLocks noChangeAspect="1"/>
          </p:cNvPicPr>
          <p:nvPr/>
        </p:nvPicPr>
        <p:blipFill>
          <a:blip r:embed="rId12"/>
          <a:stretch>
            <a:fillRect/>
          </a:stretch>
        </p:blipFill>
        <p:spPr>
          <a:xfrm>
            <a:off x="8167211" y="5882802"/>
            <a:ext cx="900589" cy="441798"/>
          </a:xfrm>
          <a:prstGeom prst="rect">
            <a:avLst/>
          </a:prstGeom>
        </p:spPr>
      </p:pic>
      <p:pic>
        <p:nvPicPr>
          <p:cNvPr id="14" name="Picture 13">
            <a:extLst>
              <a:ext uri="{FF2B5EF4-FFF2-40B4-BE49-F238E27FC236}">
                <a16:creationId xmlns:a16="http://schemas.microsoft.com/office/drawing/2014/main" id="{FFCC13F6-C90B-4594-BDDF-9C8AC10BAA4C}"/>
              </a:ext>
            </a:extLst>
          </p:cNvPr>
          <p:cNvPicPr>
            <a:picLocks noChangeAspect="1"/>
          </p:cNvPicPr>
          <p:nvPr/>
        </p:nvPicPr>
        <p:blipFill>
          <a:blip r:embed="rId13"/>
          <a:stretch>
            <a:fillRect/>
          </a:stretch>
        </p:blipFill>
        <p:spPr>
          <a:xfrm>
            <a:off x="8048625" y="6343650"/>
            <a:ext cx="1019175" cy="514350"/>
          </a:xfrm>
          <a:prstGeom prst="rect">
            <a:avLst/>
          </a:prstGeom>
        </p:spPr>
      </p:pic>
      <p:pic>
        <p:nvPicPr>
          <p:cNvPr id="17" name="Picture 16">
            <a:extLst>
              <a:ext uri="{FF2B5EF4-FFF2-40B4-BE49-F238E27FC236}">
                <a16:creationId xmlns:a16="http://schemas.microsoft.com/office/drawing/2014/main" id="{11C5BDFA-0052-4A79-AEAB-56C4D3511D43}"/>
              </a:ext>
            </a:extLst>
          </p:cNvPr>
          <p:cNvPicPr>
            <a:picLocks noChangeAspect="1"/>
          </p:cNvPicPr>
          <p:nvPr/>
        </p:nvPicPr>
        <p:blipFill>
          <a:blip r:embed="rId14"/>
          <a:stretch>
            <a:fillRect/>
          </a:stretch>
        </p:blipFill>
        <p:spPr>
          <a:xfrm>
            <a:off x="7823907" y="4438651"/>
            <a:ext cx="1243893" cy="819149"/>
          </a:xfrm>
          <a:prstGeom prst="rect">
            <a:avLst/>
          </a:prstGeom>
        </p:spPr>
      </p:pic>
      <p:pic>
        <p:nvPicPr>
          <p:cNvPr id="19" name="Picture 18">
            <a:extLst>
              <a:ext uri="{FF2B5EF4-FFF2-40B4-BE49-F238E27FC236}">
                <a16:creationId xmlns:a16="http://schemas.microsoft.com/office/drawing/2014/main" id="{AEBBCF07-0886-4715-B5F8-85CC82B83694}"/>
              </a:ext>
            </a:extLst>
          </p:cNvPr>
          <p:cNvPicPr>
            <a:picLocks noChangeAspect="1"/>
          </p:cNvPicPr>
          <p:nvPr/>
        </p:nvPicPr>
        <p:blipFill>
          <a:blip r:embed="rId15"/>
          <a:stretch>
            <a:fillRect/>
          </a:stretch>
        </p:blipFill>
        <p:spPr>
          <a:xfrm>
            <a:off x="8292237" y="457200"/>
            <a:ext cx="775563" cy="761148"/>
          </a:xfrm>
          <a:prstGeom prst="rect">
            <a:avLst/>
          </a:prstGeom>
        </p:spPr>
      </p:pic>
      <p:pic>
        <p:nvPicPr>
          <p:cNvPr id="20" name="Picture 19">
            <a:extLst>
              <a:ext uri="{FF2B5EF4-FFF2-40B4-BE49-F238E27FC236}">
                <a16:creationId xmlns:a16="http://schemas.microsoft.com/office/drawing/2014/main" id="{7C92C85E-FF74-4567-B8C1-A8C11F0C479D}"/>
              </a:ext>
            </a:extLst>
          </p:cNvPr>
          <p:cNvPicPr>
            <a:picLocks noChangeAspect="1"/>
          </p:cNvPicPr>
          <p:nvPr/>
        </p:nvPicPr>
        <p:blipFill>
          <a:blip r:embed="rId16"/>
          <a:stretch>
            <a:fillRect/>
          </a:stretch>
        </p:blipFill>
        <p:spPr>
          <a:xfrm>
            <a:off x="2437819" y="457200"/>
            <a:ext cx="2388394" cy="1147767"/>
          </a:xfrm>
          <a:prstGeom prst="rect">
            <a:avLst/>
          </a:prstGeom>
        </p:spPr>
      </p:pic>
      <p:sp>
        <p:nvSpPr>
          <p:cNvPr id="22" name="Rectangle 21">
            <a:extLst>
              <a:ext uri="{FF2B5EF4-FFF2-40B4-BE49-F238E27FC236}">
                <a16:creationId xmlns:a16="http://schemas.microsoft.com/office/drawing/2014/main" id="{E7443F6D-DA1F-4831-8CE5-CDA10C140FC4}"/>
              </a:ext>
            </a:extLst>
          </p:cNvPr>
          <p:cNvSpPr/>
          <p:nvPr/>
        </p:nvSpPr>
        <p:spPr>
          <a:xfrm>
            <a:off x="2176703" y="2900333"/>
            <a:ext cx="4257191" cy="369332"/>
          </a:xfrm>
          <a:prstGeom prst="rect">
            <a:avLst/>
          </a:prstGeom>
        </p:spPr>
        <p:txBody>
          <a:bodyPr wrap="none">
            <a:spAutoFit/>
          </a:bodyPr>
          <a:lstStyle/>
          <a:p>
            <a:r>
              <a:rPr lang="en-US" dirty="0">
                <a:hlinkClick r:id="rId17"/>
              </a:rPr>
              <a:t>https://www.vortech.nl/en/fortran-is-alive/</a:t>
            </a:r>
            <a:endParaRPr lang="en-US" dirty="0"/>
          </a:p>
        </p:txBody>
      </p:sp>
    </p:spTree>
    <p:extLst>
      <p:ext uri="{BB962C8B-B14F-4D97-AF65-F5344CB8AC3E}">
        <p14:creationId xmlns:p14="http://schemas.microsoft.com/office/powerpoint/2010/main" val="2916580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75145"/>
            <a:ext cx="5715000" cy="1143000"/>
          </a:xfrm>
        </p:spPr>
        <p:txBody>
          <a:bodyPr/>
          <a:lstStyle/>
          <a:p>
            <a:r>
              <a:rPr lang="en-US" sz="3200" b="1" dirty="0">
                <a:solidFill>
                  <a:srgbClr val="FF0000"/>
                </a:solidFill>
              </a:rPr>
              <a:t>Using R</a:t>
            </a:r>
            <a:r>
              <a:rPr lang="en-US" sz="3200" b="1" dirty="0">
                <a:solidFill>
                  <a:srgbClr val="00B050"/>
                </a:solidFill>
              </a:rPr>
              <a:t> to evaluate a numerical air quality model </a:t>
            </a:r>
            <a:endParaRPr lang="en-US" sz="3200" b="1" dirty="0">
              <a:solidFill>
                <a:srgbClr val="FF0000"/>
              </a:solidFill>
            </a:endParaRPr>
          </a:p>
        </p:txBody>
      </p:sp>
      <p:sp>
        <p:nvSpPr>
          <p:cNvPr id="3" name="Content Placeholder 2">
            <a:extLst>
              <a:ext uri="{FF2B5EF4-FFF2-40B4-BE49-F238E27FC236}">
                <a16:creationId xmlns:a16="http://schemas.microsoft.com/office/drawing/2014/main" id="{35AE4B1E-B504-4DE2-8ED6-C56D9E2A766A}"/>
              </a:ext>
            </a:extLst>
          </p:cNvPr>
          <p:cNvSpPr>
            <a:spLocks noGrp="1"/>
          </p:cNvSpPr>
          <p:nvPr>
            <p:ph sz="half" idx="2"/>
          </p:nvPr>
        </p:nvSpPr>
        <p:spPr>
          <a:xfrm>
            <a:off x="457200" y="1555559"/>
            <a:ext cx="7620000" cy="4525963"/>
          </a:xfrm>
        </p:spPr>
        <p:txBody>
          <a:bodyPr/>
          <a:lstStyle/>
          <a:p>
            <a:pPr marL="0" indent="0">
              <a:buNone/>
            </a:pPr>
            <a:r>
              <a:rPr lang="en-US" u="sng" dirty="0"/>
              <a:t>Presentation outline</a:t>
            </a:r>
          </a:p>
          <a:p>
            <a:r>
              <a:rPr lang="en-US" sz="2600" dirty="0"/>
              <a:t>What is CMAQ?</a:t>
            </a:r>
          </a:p>
          <a:p>
            <a:r>
              <a:rPr lang="en-US" sz="2600" dirty="0"/>
              <a:t>What is a </a:t>
            </a:r>
            <a:r>
              <a:rPr lang="en-US" sz="2600" dirty="0" err="1"/>
              <a:t>NetCDF</a:t>
            </a:r>
            <a:r>
              <a:rPr lang="en-US" sz="2600" dirty="0"/>
              <a:t> formatted file?</a:t>
            </a:r>
          </a:p>
          <a:p>
            <a:r>
              <a:rPr lang="en-US" sz="2600" dirty="0"/>
              <a:t>How do I visualize and evaluate 10s-100s of GB of model output? </a:t>
            </a:r>
          </a:p>
          <a:p>
            <a:endParaRPr lang="en-US" sz="2600" dirty="0"/>
          </a:p>
          <a:p>
            <a:endParaRPr lang="en-US" sz="2600" dirty="0"/>
          </a:p>
          <a:p>
            <a:pPr marL="0" indent="0">
              <a:buNone/>
            </a:pPr>
            <a:endParaRPr lang="en-US" sz="2600" b="1" dirty="0"/>
          </a:p>
          <a:p>
            <a:endParaRPr lang="en-US" sz="2600" b="1" dirty="0"/>
          </a:p>
          <a:p>
            <a:endParaRPr lang="en-US" sz="2600" dirty="0"/>
          </a:p>
        </p:txBody>
      </p:sp>
      <p:sp>
        <p:nvSpPr>
          <p:cNvPr id="4" name="Slide Number Placeholder 3"/>
          <p:cNvSpPr>
            <a:spLocks noGrp="1"/>
          </p:cNvSpPr>
          <p:nvPr>
            <p:ph type="sldNum" sz="quarter" idx="12"/>
          </p:nvPr>
        </p:nvSpPr>
        <p:spPr/>
        <p:txBody>
          <a:bodyPr/>
          <a:lstStyle/>
          <a:p>
            <a:pPr>
              <a:defRPr/>
            </a:pPr>
            <a:fld id="{A25AD446-B311-41A8-B2D1-5FB8A8279366}" type="slidenum">
              <a:rPr lang="en-US" smtClean="0"/>
              <a:pPr>
                <a:defRPr/>
              </a:pPr>
              <a:t>4</a:t>
            </a:fld>
            <a:endParaRPr lang="en-US"/>
          </a:p>
        </p:txBody>
      </p:sp>
    </p:spTree>
    <p:extLst>
      <p:ext uri="{BB962C8B-B14F-4D97-AF65-F5344CB8AC3E}">
        <p14:creationId xmlns:p14="http://schemas.microsoft.com/office/powerpoint/2010/main" val="2180961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ust_july26-aug3_animate_2.gif.gif">
            <a:extLst>
              <a:ext uri="{FF2B5EF4-FFF2-40B4-BE49-F238E27FC236}">
                <a16:creationId xmlns:a16="http://schemas.microsoft.com/office/drawing/2014/main" id="{86EB62E1-025B-4623-816F-77E59400542E}"/>
              </a:ext>
            </a:extLst>
          </p:cNvPr>
          <p:cNvPicPr>
            <a:picLocks noChangeAspect="1"/>
          </p:cNvPicPr>
          <p:nvPr/>
        </p:nvPicPr>
        <p:blipFill>
          <a:blip r:embed="rId3" cstate="print"/>
          <a:stretch>
            <a:fillRect/>
          </a:stretch>
        </p:blipFill>
        <p:spPr>
          <a:xfrm>
            <a:off x="1871314" y="999408"/>
            <a:ext cx="3887498" cy="3753446"/>
          </a:xfrm>
          <a:prstGeom prst="rect">
            <a:avLst/>
          </a:prstGeom>
        </p:spPr>
      </p:pic>
      <p:sp>
        <p:nvSpPr>
          <p:cNvPr id="2" name="Title 1"/>
          <p:cNvSpPr>
            <a:spLocks noGrp="1"/>
          </p:cNvSpPr>
          <p:nvPr>
            <p:ph type="title"/>
          </p:nvPr>
        </p:nvSpPr>
        <p:spPr>
          <a:xfrm>
            <a:off x="1828800" y="274638"/>
            <a:ext cx="6858000" cy="1143000"/>
          </a:xfrm>
        </p:spPr>
        <p:txBody>
          <a:bodyPr/>
          <a:lstStyle/>
          <a:p>
            <a:r>
              <a:rPr lang="en-US" sz="3200" b="1" dirty="0">
                <a:solidFill>
                  <a:srgbClr val="00B050"/>
                </a:solidFill>
              </a:rPr>
              <a:t>CMAQ: Exploring Air Pollution from Global Scales to Local Impacts</a:t>
            </a:r>
            <a:endParaRPr lang="en-US" sz="3200" b="1" dirty="0"/>
          </a:p>
        </p:txBody>
      </p:sp>
      <p:sp>
        <p:nvSpPr>
          <p:cNvPr id="4" name="Slide Number Placeholder 3"/>
          <p:cNvSpPr>
            <a:spLocks noGrp="1"/>
          </p:cNvSpPr>
          <p:nvPr>
            <p:ph type="sldNum" sz="quarter" idx="12"/>
          </p:nvPr>
        </p:nvSpPr>
        <p:spPr/>
        <p:txBody>
          <a:bodyPr/>
          <a:lstStyle/>
          <a:p>
            <a:pPr>
              <a:defRPr/>
            </a:pPr>
            <a:fld id="{A25AD446-B311-41A8-B2D1-5FB8A8279366}" type="slidenum">
              <a:rPr lang="en-US" smtClean="0"/>
              <a:pPr>
                <a:defRPr/>
              </a:pPr>
              <a:t>5</a:t>
            </a:fld>
            <a:endParaRPr lang="en-US"/>
          </a:p>
        </p:txBody>
      </p:sp>
      <p:grpSp>
        <p:nvGrpSpPr>
          <p:cNvPr id="11" name="Group 10">
            <a:extLst>
              <a:ext uri="{FF2B5EF4-FFF2-40B4-BE49-F238E27FC236}">
                <a16:creationId xmlns:a16="http://schemas.microsoft.com/office/drawing/2014/main" id="{DC237AE4-4BF3-40B7-8E82-DD03C8C2BA0B}"/>
              </a:ext>
            </a:extLst>
          </p:cNvPr>
          <p:cNvGrpSpPr/>
          <p:nvPr/>
        </p:nvGrpSpPr>
        <p:grpSpPr>
          <a:xfrm>
            <a:off x="5702073" y="1966317"/>
            <a:ext cx="3352800" cy="2056431"/>
            <a:chOff x="5559936" y="1064872"/>
            <a:chExt cx="3352800" cy="2056431"/>
          </a:xfrm>
        </p:grpSpPr>
        <p:pic>
          <p:nvPicPr>
            <p:cNvPr id="1026" name="Picture 2" descr="master.img-004.jpg">
              <a:extLst>
                <a:ext uri="{FF2B5EF4-FFF2-40B4-BE49-F238E27FC236}">
                  <a16:creationId xmlns:a16="http://schemas.microsoft.com/office/drawing/2014/main" id="{E4EFD13F-167A-4909-9E41-66A3F1DDC1A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r="50832" b="10372"/>
            <a:stretch/>
          </p:blipFill>
          <p:spPr bwMode="auto">
            <a:xfrm>
              <a:off x="5559936" y="1064872"/>
              <a:ext cx="3352800" cy="20564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F67521-D381-4F0B-845C-46991AECBE75}"/>
                </a:ext>
              </a:extLst>
            </p:cNvPr>
            <p:cNvPicPr>
              <a:picLocks noChangeAspect="1"/>
            </p:cNvPicPr>
            <p:nvPr/>
          </p:nvPicPr>
          <p:blipFill rotWithShape="1">
            <a:blip r:embed="rId5"/>
            <a:srcRect l="61025" t="6458"/>
            <a:stretch/>
          </p:blipFill>
          <p:spPr>
            <a:xfrm>
              <a:off x="6088529" y="2379090"/>
              <a:ext cx="1366144" cy="176506"/>
            </a:xfrm>
            <a:prstGeom prst="rect">
              <a:avLst/>
            </a:prstGeom>
          </p:spPr>
        </p:pic>
        <p:pic>
          <p:nvPicPr>
            <p:cNvPr id="9" name="Picture 8">
              <a:extLst>
                <a:ext uri="{FF2B5EF4-FFF2-40B4-BE49-F238E27FC236}">
                  <a16:creationId xmlns:a16="http://schemas.microsoft.com/office/drawing/2014/main" id="{78A1684E-6B0B-457F-AB2F-7F7FE87B8847}"/>
                </a:ext>
              </a:extLst>
            </p:cNvPr>
            <p:cNvPicPr>
              <a:picLocks noChangeAspect="1"/>
            </p:cNvPicPr>
            <p:nvPr/>
          </p:nvPicPr>
          <p:blipFill rotWithShape="1">
            <a:blip r:embed="rId5"/>
            <a:srcRect t="1" r="71129" b="-38388"/>
            <a:stretch/>
          </p:blipFill>
          <p:spPr>
            <a:xfrm>
              <a:off x="7890826" y="2077311"/>
              <a:ext cx="1011971" cy="261122"/>
            </a:xfrm>
            <a:prstGeom prst="rect">
              <a:avLst/>
            </a:prstGeom>
          </p:spPr>
        </p:pic>
        <p:pic>
          <p:nvPicPr>
            <p:cNvPr id="10" name="Picture 9">
              <a:extLst>
                <a:ext uri="{FF2B5EF4-FFF2-40B4-BE49-F238E27FC236}">
                  <a16:creationId xmlns:a16="http://schemas.microsoft.com/office/drawing/2014/main" id="{C35C6A98-5D9A-4E64-A2F3-DA51D7628056}"/>
                </a:ext>
              </a:extLst>
            </p:cNvPr>
            <p:cNvPicPr>
              <a:picLocks noChangeAspect="1"/>
            </p:cNvPicPr>
            <p:nvPr/>
          </p:nvPicPr>
          <p:blipFill rotWithShape="1">
            <a:blip r:embed="rId5"/>
            <a:srcRect l="29008" t="-23751" r="40558" b="-33833"/>
            <a:stretch/>
          </p:blipFill>
          <p:spPr>
            <a:xfrm>
              <a:off x="6387873" y="1178330"/>
              <a:ext cx="1066800" cy="297353"/>
            </a:xfrm>
            <a:prstGeom prst="rect">
              <a:avLst/>
            </a:prstGeom>
          </p:spPr>
        </p:pic>
      </p:grpSp>
      <p:sp>
        <p:nvSpPr>
          <p:cNvPr id="8" name="TextBox 7">
            <a:extLst>
              <a:ext uri="{FF2B5EF4-FFF2-40B4-BE49-F238E27FC236}">
                <a16:creationId xmlns:a16="http://schemas.microsoft.com/office/drawing/2014/main" id="{6F02F2A1-2DF7-473F-BF35-74F82FF5E222}"/>
              </a:ext>
            </a:extLst>
          </p:cNvPr>
          <p:cNvSpPr txBox="1"/>
          <p:nvPr/>
        </p:nvSpPr>
        <p:spPr>
          <a:xfrm>
            <a:off x="5943600" y="3957509"/>
            <a:ext cx="3220625" cy="276999"/>
          </a:xfrm>
          <a:prstGeom prst="rect">
            <a:avLst/>
          </a:prstGeom>
          <a:noFill/>
        </p:spPr>
        <p:txBody>
          <a:bodyPr wrap="none" rtlCol="0">
            <a:spAutoFit/>
          </a:bodyPr>
          <a:lstStyle/>
          <a:p>
            <a:r>
              <a:rPr lang="en-US" sz="1200" b="1" dirty="0"/>
              <a:t>Xing et al. (2016)  </a:t>
            </a:r>
            <a:r>
              <a:rPr lang="en-US" sz="1200" b="1" dirty="0" err="1"/>
              <a:t>doi</a:t>
            </a:r>
            <a:r>
              <a:rPr lang="en-US" sz="1200" b="1" dirty="0"/>
              <a:t>: 10.1021/acs.est.6b00767</a:t>
            </a:r>
          </a:p>
        </p:txBody>
      </p:sp>
      <p:sp>
        <p:nvSpPr>
          <p:cNvPr id="12" name="TextBox 11">
            <a:extLst>
              <a:ext uri="{FF2B5EF4-FFF2-40B4-BE49-F238E27FC236}">
                <a16:creationId xmlns:a16="http://schemas.microsoft.com/office/drawing/2014/main" id="{F337B24A-7DC7-49B4-9480-A173F5856531}"/>
              </a:ext>
            </a:extLst>
          </p:cNvPr>
          <p:cNvSpPr txBox="1"/>
          <p:nvPr/>
        </p:nvSpPr>
        <p:spPr>
          <a:xfrm>
            <a:off x="5486400" y="1589435"/>
            <a:ext cx="3657600" cy="307777"/>
          </a:xfrm>
          <a:prstGeom prst="rect">
            <a:avLst/>
          </a:prstGeom>
          <a:solidFill>
            <a:srgbClr val="0070C0"/>
          </a:solidFill>
        </p:spPr>
        <p:txBody>
          <a:bodyPr wrap="square" rtlCol="0">
            <a:spAutoFit/>
          </a:bodyPr>
          <a:lstStyle/>
          <a:p>
            <a:pPr algn="ctr"/>
            <a:r>
              <a:rPr lang="en-US" sz="1400" b="1" dirty="0">
                <a:solidFill>
                  <a:schemeClr val="bg1"/>
                </a:solidFill>
              </a:rPr>
              <a:t>Health impacts from Trends in Aerosol Cooling</a:t>
            </a:r>
          </a:p>
        </p:txBody>
      </p:sp>
      <p:pic>
        <p:nvPicPr>
          <p:cNvPr id="1030" name="Picture 6" descr="https://www.epa.gov/sites/production/files/2016-12/difference_in_km_simulations_2011.jpg">
            <a:extLst>
              <a:ext uri="{FF2B5EF4-FFF2-40B4-BE49-F238E27FC236}">
                <a16:creationId xmlns:a16="http://schemas.microsoft.com/office/drawing/2014/main" id="{3F886A8F-2F1A-4F16-AD15-4942295365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8661"/>
          <a:stretch/>
        </p:blipFill>
        <p:spPr bwMode="auto">
          <a:xfrm>
            <a:off x="2887353" y="4952139"/>
            <a:ext cx="4990264" cy="181939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www.epa.gov/sites/production/files/2016-12/difference_in_km_simulations_2011.jpg">
            <a:extLst>
              <a:ext uri="{FF2B5EF4-FFF2-40B4-BE49-F238E27FC236}">
                <a16:creationId xmlns:a16="http://schemas.microsoft.com/office/drawing/2014/main" id="{5BA4A785-5A60-44FA-8339-D7634DFAA7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961" t="81493" r="29759" b="2184"/>
          <a:stretch/>
        </p:blipFill>
        <p:spPr bwMode="auto">
          <a:xfrm>
            <a:off x="4536533" y="6410632"/>
            <a:ext cx="1691904" cy="299885"/>
          </a:xfrm>
          <a:prstGeom prst="rect">
            <a:avLst/>
          </a:prstGeom>
          <a:noFill/>
          <a:ln w="22225">
            <a:solidFill>
              <a:schemeClr val="accent1"/>
            </a:solid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7A51E1C-0309-4F8E-AE27-B9E36760F3EF}"/>
              </a:ext>
            </a:extLst>
          </p:cNvPr>
          <p:cNvSpPr txBox="1"/>
          <p:nvPr/>
        </p:nvSpPr>
        <p:spPr>
          <a:xfrm>
            <a:off x="914400" y="5277060"/>
            <a:ext cx="1888649" cy="954107"/>
          </a:xfrm>
          <a:prstGeom prst="rect">
            <a:avLst/>
          </a:prstGeom>
          <a:solidFill>
            <a:srgbClr val="0070C0"/>
          </a:solidFill>
        </p:spPr>
        <p:txBody>
          <a:bodyPr wrap="square" rtlCol="0">
            <a:spAutoFit/>
          </a:bodyPr>
          <a:lstStyle/>
          <a:p>
            <a:pPr algn="ctr"/>
            <a:r>
              <a:rPr lang="en-US" sz="1400" b="1" dirty="0">
                <a:solidFill>
                  <a:schemeClr val="bg1"/>
                </a:solidFill>
              </a:rPr>
              <a:t>Ozone and 10-m wind vectors over Maryland at 12-km, 4-km, 1-km horizontal grid spacing</a:t>
            </a:r>
          </a:p>
        </p:txBody>
      </p:sp>
      <p:sp>
        <p:nvSpPr>
          <p:cNvPr id="21" name="TextBox 20">
            <a:extLst>
              <a:ext uri="{FF2B5EF4-FFF2-40B4-BE49-F238E27FC236}">
                <a16:creationId xmlns:a16="http://schemas.microsoft.com/office/drawing/2014/main" id="{1D30FAE3-35FC-4874-8972-8CDAE17832ED}"/>
              </a:ext>
            </a:extLst>
          </p:cNvPr>
          <p:cNvSpPr txBox="1"/>
          <p:nvPr/>
        </p:nvSpPr>
        <p:spPr>
          <a:xfrm>
            <a:off x="99343" y="2185875"/>
            <a:ext cx="1703008" cy="1169551"/>
          </a:xfrm>
          <a:prstGeom prst="rect">
            <a:avLst/>
          </a:prstGeom>
          <a:solidFill>
            <a:srgbClr val="0070C0"/>
          </a:solidFill>
        </p:spPr>
        <p:txBody>
          <a:bodyPr wrap="square" rtlCol="0">
            <a:spAutoFit/>
          </a:bodyPr>
          <a:lstStyle/>
          <a:p>
            <a:pPr algn="ctr"/>
            <a:r>
              <a:rPr lang="en-US" sz="1400" b="1" dirty="0">
                <a:solidFill>
                  <a:schemeClr val="bg1"/>
                </a:solidFill>
              </a:rPr>
              <a:t> Windblown dust generated in the Sahara Desert and transported to the Southeast US </a:t>
            </a:r>
          </a:p>
        </p:txBody>
      </p:sp>
      <p:sp>
        <p:nvSpPr>
          <p:cNvPr id="22" name="TextBox 21">
            <a:extLst>
              <a:ext uri="{FF2B5EF4-FFF2-40B4-BE49-F238E27FC236}">
                <a16:creationId xmlns:a16="http://schemas.microsoft.com/office/drawing/2014/main" id="{61435B6D-E09C-48AF-B6A7-F749B6779FDB}"/>
              </a:ext>
            </a:extLst>
          </p:cNvPr>
          <p:cNvSpPr txBox="1"/>
          <p:nvPr/>
        </p:nvSpPr>
        <p:spPr>
          <a:xfrm>
            <a:off x="6191104" y="6474984"/>
            <a:ext cx="1360244" cy="276999"/>
          </a:xfrm>
          <a:prstGeom prst="rect">
            <a:avLst/>
          </a:prstGeom>
          <a:noFill/>
        </p:spPr>
        <p:txBody>
          <a:bodyPr wrap="none" rtlCol="0">
            <a:spAutoFit/>
          </a:bodyPr>
          <a:lstStyle/>
          <a:p>
            <a:r>
              <a:rPr lang="en-US" sz="1200" b="1" dirty="0"/>
              <a:t>Appel et al. (2014)</a:t>
            </a:r>
          </a:p>
        </p:txBody>
      </p:sp>
    </p:spTree>
    <p:extLst>
      <p:ext uri="{BB962C8B-B14F-4D97-AF65-F5344CB8AC3E}">
        <p14:creationId xmlns:p14="http://schemas.microsoft.com/office/powerpoint/2010/main" val="3946283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362" y="274638"/>
            <a:ext cx="8229600" cy="868362"/>
          </a:xfrm>
        </p:spPr>
        <p:txBody>
          <a:bodyPr/>
          <a:lstStyle/>
          <a:p>
            <a:r>
              <a:rPr lang="en-US" sz="2800" b="1" dirty="0">
                <a:solidFill>
                  <a:srgbClr val="00B050"/>
                </a:solidFill>
              </a:rPr>
              <a:t>Air Quality Modeling: Complex Representation </a:t>
            </a:r>
            <a:br>
              <a:rPr lang="en-US" sz="2800" b="1" dirty="0">
                <a:solidFill>
                  <a:srgbClr val="00B050"/>
                </a:solidFill>
              </a:rPr>
            </a:br>
            <a:r>
              <a:rPr lang="en-US" sz="2800" b="1" dirty="0">
                <a:solidFill>
                  <a:srgbClr val="00B050"/>
                </a:solidFill>
              </a:rPr>
              <a:t>of Complex Atmospheric Processes</a:t>
            </a:r>
            <a:endParaRPr lang="en-US" sz="2800" b="1" dirty="0"/>
          </a:p>
        </p:txBody>
      </p:sp>
      <p:sp>
        <p:nvSpPr>
          <p:cNvPr id="3" name="Content Placeholder 2"/>
          <p:cNvSpPr>
            <a:spLocks noGrp="1"/>
          </p:cNvSpPr>
          <p:nvPr>
            <p:ph idx="1"/>
          </p:nvPr>
        </p:nvSpPr>
        <p:spPr>
          <a:xfrm>
            <a:off x="750849" y="5083764"/>
            <a:ext cx="7924800" cy="1658938"/>
          </a:xfrm>
        </p:spPr>
        <p:txBody>
          <a:bodyPr/>
          <a:lstStyle/>
          <a:p>
            <a:r>
              <a:rPr lang="en-US" sz="1900" dirty="0"/>
              <a:t>The model uses numerical methods to solve ordinary and partial differential equations representing chemical transformation, diffusion, advection and removal processes over time</a:t>
            </a:r>
          </a:p>
          <a:p>
            <a:r>
              <a:rPr lang="en-US" sz="1900" dirty="0"/>
              <a:t>Main Program: </a:t>
            </a:r>
            <a:r>
              <a:rPr lang="en-US" sz="1900" b="1" dirty="0"/>
              <a:t>Fortran</a:t>
            </a:r>
            <a:r>
              <a:rPr lang="en-US" sz="1900" dirty="0"/>
              <a:t>, &gt; 1 million lines of code</a:t>
            </a:r>
          </a:p>
          <a:p>
            <a:r>
              <a:rPr lang="en-US" sz="1900" dirty="0"/>
              <a:t>1 year simulation over the continental US takes ~ 1 week w/ 256 cores</a:t>
            </a:r>
            <a:endParaRPr lang="en-US" sz="2000" dirty="0"/>
          </a:p>
        </p:txBody>
      </p:sp>
      <p:sp>
        <p:nvSpPr>
          <p:cNvPr id="4" name="Slide Number Placeholder 3"/>
          <p:cNvSpPr>
            <a:spLocks noGrp="1"/>
          </p:cNvSpPr>
          <p:nvPr>
            <p:ph type="sldNum" sz="quarter" idx="12"/>
          </p:nvPr>
        </p:nvSpPr>
        <p:spPr/>
        <p:txBody>
          <a:bodyPr/>
          <a:lstStyle/>
          <a:p>
            <a:pPr>
              <a:defRPr/>
            </a:pPr>
            <a:fld id="{A25AD446-B311-41A8-B2D1-5FB8A8279366}" type="slidenum">
              <a:rPr lang="en-US" smtClean="0"/>
              <a:pPr>
                <a:defRPr/>
              </a:pPr>
              <a:t>6</a:t>
            </a:fld>
            <a:endParaRPr lang="en-US" dirty="0"/>
          </a:p>
        </p:txBody>
      </p:sp>
      <p:pic>
        <p:nvPicPr>
          <p:cNvPr id="8" name="Picture 7">
            <a:extLst>
              <a:ext uri="{FF2B5EF4-FFF2-40B4-BE49-F238E27FC236}">
                <a16:creationId xmlns:a16="http://schemas.microsoft.com/office/drawing/2014/main" id="{4A969F48-56FA-4635-8D15-ECDA9D3B2D85}"/>
              </a:ext>
            </a:extLst>
          </p:cNvPr>
          <p:cNvPicPr>
            <a:picLocks noChangeAspect="1"/>
          </p:cNvPicPr>
          <p:nvPr/>
        </p:nvPicPr>
        <p:blipFill rotWithShape="1">
          <a:blip r:embed="rId3"/>
          <a:srcRect l="14629" t="22167" r="45371" b="36333"/>
          <a:stretch/>
        </p:blipFill>
        <p:spPr bwMode="auto">
          <a:xfrm>
            <a:off x="1281858" y="1097612"/>
            <a:ext cx="6862783" cy="39556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1468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98438"/>
            <a:ext cx="8229600" cy="868362"/>
          </a:xfrm>
        </p:spPr>
        <p:txBody>
          <a:bodyPr/>
          <a:lstStyle/>
          <a:p>
            <a:r>
              <a:rPr lang="en-US" sz="2800" b="1" dirty="0">
                <a:solidFill>
                  <a:srgbClr val="00B050"/>
                </a:solidFill>
              </a:rPr>
              <a:t>Air Quality Modeling: </a:t>
            </a:r>
            <a:r>
              <a:rPr lang="en-US" sz="5400" b="1" dirty="0">
                <a:solidFill>
                  <a:srgbClr val="FF0000"/>
                </a:solidFill>
              </a:rPr>
              <a:t>BIG</a:t>
            </a:r>
            <a:r>
              <a:rPr lang="en-US" sz="2800" b="1" dirty="0">
                <a:solidFill>
                  <a:srgbClr val="00B050"/>
                </a:solidFill>
              </a:rPr>
              <a:t> data</a:t>
            </a:r>
            <a:endParaRPr lang="en-US" sz="2800" b="1" dirty="0"/>
          </a:p>
        </p:txBody>
      </p:sp>
      <p:sp>
        <p:nvSpPr>
          <p:cNvPr id="3" name="Content Placeholder 2"/>
          <p:cNvSpPr>
            <a:spLocks noGrp="1"/>
          </p:cNvSpPr>
          <p:nvPr>
            <p:ph idx="1"/>
          </p:nvPr>
        </p:nvSpPr>
        <p:spPr>
          <a:xfrm>
            <a:off x="233680" y="4267200"/>
            <a:ext cx="8681720" cy="2590800"/>
          </a:xfrm>
        </p:spPr>
        <p:txBody>
          <a:bodyPr/>
          <a:lstStyle/>
          <a:p>
            <a:r>
              <a:rPr lang="en-US" sz="2100" dirty="0"/>
              <a:t>Requires 100s of GBs of input data, creates TB of output data</a:t>
            </a:r>
          </a:p>
          <a:p>
            <a:r>
              <a:rPr lang="en-US" sz="2100" dirty="0"/>
              <a:t>Model output = 4D arrays of hourly output for ~ 200 chemical species </a:t>
            </a:r>
          </a:p>
          <a:p>
            <a:pPr marL="0" indent="0">
              <a:buNone/>
            </a:pPr>
            <a:r>
              <a:rPr lang="en-US" sz="2100" dirty="0"/>
              <a:t>   </a:t>
            </a:r>
            <a:r>
              <a:rPr lang="en-US" sz="1800" dirty="0"/>
              <a:t>e.g. 4D array = 460 x 300 horizontal grid (grid spacing = 12km) x 35 vertical layers x 24 </a:t>
            </a:r>
            <a:r>
              <a:rPr lang="en-US" sz="1800" dirty="0" err="1"/>
              <a:t>hrs</a:t>
            </a:r>
            <a:r>
              <a:rPr lang="en-US" sz="1800" dirty="0"/>
              <a:t> </a:t>
            </a:r>
          </a:p>
          <a:p>
            <a:r>
              <a:rPr lang="en-US" sz="2100" dirty="0"/>
              <a:t>Output files: </a:t>
            </a:r>
            <a:r>
              <a:rPr lang="en-US" sz="2100" b="1" dirty="0" err="1"/>
              <a:t>NetCDF</a:t>
            </a:r>
            <a:r>
              <a:rPr lang="en-US" sz="2100" dirty="0"/>
              <a:t> formatted files with CMAQ-specific data structures</a:t>
            </a:r>
          </a:p>
          <a:p>
            <a:r>
              <a:rPr lang="en-US" sz="2100" dirty="0"/>
              <a:t>Model simulations, post processing, and evaluation are done on the High-End Scientific Computing (HESC) Linux system at the National Computer Center (NCC)</a:t>
            </a:r>
          </a:p>
        </p:txBody>
      </p:sp>
      <p:sp>
        <p:nvSpPr>
          <p:cNvPr id="4" name="Slide Number Placeholder 3"/>
          <p:cNvSpPr>
            <a:spLocks noGrp="1"/>
          </p:cNvSpPr>
          <p:nvPr>
            <p:ph type="sldNum" sz="quarter" idx="12"/>
          </p:nvPr>
        </p:nvSpPr>
        <p:spPr/>
        <p:txBody>
          <a:bodyPr/>
          <a:lstStyle/>
          <a:p>
            <a:pPr>
              <a:defRPr/>
            </a:pPr>
            <a:fld id="{A25AD446-B311-41A8-B2D1-5FB8A8279366}" type="slidenum">
              <a:rPr lang="en-US" smtClean="0"/>
              <a:pPr>
                <a:defRPr/>
              </a:pPr>
              <a:t>7</a:t>
            </a:fld>
            <a:endParaRPr lang="en-US"/>
          </a:p>
        </p:txBody>
      </p:sp>
      <p:pic>
        <p:nvPicPr>
          <p:cNvPr id="2050" name="Picture 2" descr="http://www.earthmagazine.org/sites/earthmagazine.org/files/2016-10/Cantner_WeatherModel.png">
            <a:extLst>
              <a:ext uri="{FF2B5EF4-FFF2-40B4-BE49-F238E27FC236}">
                <a16:creationId xmlns:a16="http://schemas.microsoft.com/office/drawing/2014/main" id="{B464E39A-BC63-4CCA-93E9-126F197D76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00" t="16017" r="45000" b="55664"/>
          <a:stretch/>
        </p:blipFill>
        <p:spPr bwMode="auto">
          <a:xfrm>
            <a:off x="1656676" y="1143000"/>
            <a:ext cx="3581400" cy="2754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earthmagazine.org/sites/earthmagazine.org/files/2016-10/Cantner_WeatherModel.png">
            <a:extLst>
              <a:ext uri="{FF2B5EF4-FFF2-40B4-BE49-F238E27FC236}">
                <a16:creationId xmlns:a16="http://schemas.microsoft.com/office/drawing/2014/main" id="{92F3EB2C-4CBA-42AA-A521-C42E6FE4C7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439" t="9354" b="66091"/>
          <a:stretch/>
        </p:blipFill>
        <p:spPr bwMode="auto">
          <a:xfrm>
            <a:off x="5607205" y="1156365"/>
            <a:ext cx="2899317" cy="13214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earthmagazine.org/sites/earthmagazine.org/files/2016-10/Cantner_WeatherModel.png">
            <a:extLst>
              <a:ext uri="{FF2B5EF4-FFF2-40B4-BE49-F238E27FC236}">
                <a16:creationId xmlns:a16="http://schemas.microsoft.com/office/drawing/2014/main" id="{1AB03418-856C-42A1-83C7-FFD1266F6E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000" t="38189" b="31091"/>
          <a:stretch/>
        </p:blipFill>
        <p:spPr bwMode="auto">
          <a:xfrm>
            <a:off x="5638800" y="2667000"/>
            <a:ext cx="2743200" cy="16532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43A5E6-5894-47AD-8500-4A87858368F4}"/>
              </a:ext>
            </a:extLst>
          </p:cNvPr>
          <p:cNvSpPr txBox="1"/>
          <p:nvPr/>
        </p:nvSpPr>
        <p:spPr>
          <a:xfrm>
            <a:off x="1548104" y="3857256"/>
            <a:ext cx="3123419" cy="307777"/>
          </a:xfrm>
          <a:prstGeom prst="rect">
            <a:avLst/>
          </a:prstGeom>
          <a:noFill/>
        </p:spPr>
        <p:txBody>
          <a:bodyPr wrap="none" rtlCol="0">
            <a:spAutoFit/>
          </a:bodyPr>
          <a:lstStyle/>
          <a:p>
            <a:r>
              <a:rPr lang="en-US" sz="1400" dirty="0"/>
              <a:t>Source: https://www.earthmagazine.org</a:t>
            </a:r>
          </a:p>
        </p:txBody>
      </p:sp>
    </p:spTree>
    <p:extLst>
      <p:ext uri="{BB962C8B-B14F-4D97-AF65-F5344CB8AC3E}">
        <p14:creationId xmlns:p14="http://schemas.microsoft.com/office/powerpoint/2010/main" val="3198529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62EEF0-83E0-4384-9C40-7A6A132BD4A6}"/>
              </a:ext>
            </a:extLst>
          </p:cNvPr>
          <p:cNvSpPr/>
          <p:nvPr/>
        </p:nvSpPr>
        <p:spPr>
          <a:xfrm>
            <a:off x="890744" y="4495800"/>
            <a:ext cx="7567456" cy="2225675"/>
          </a:xfrm>
          <a:prstGeom prst="rect">
            <a:avLst/>
          </a:prstGeom>
          <a:solidFill>
            <a:srgbClr val="DAE4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19200" y="274638"/>
            <a:ext cx="7467600" cy="1143000"/>
          </a:xfrm>
        </p:spPr>
        <p:txBody>
          <a:bodyPr/>
          <a:lstStyle/>
          <a:p>
            <a:r>
              <a:rPr lang="en-US" sz="3200" b="1" dirty="0">
                <a:solidFill>
                  <a:srgbClr val="00B050"/>
                </a:solidFill>
              </a:rPr>
              <a:t>Network Common Data Form </a:t>
            </a:r>
            <a:endParaRPr lang="en-US" sz="3200" b="1" dirty="0">
              <a:solidFill>
                <a:srgbClr val="FF0000"/>
              </a:solidFill>
            </a:endParaRPr>
          </a:p>
        </p:txBody>
      </p:sp>
      <p:sp>
        <p:nvSpPr>
          <p:cNvPr id="3" name="Content Placeholder 2">
            <a:extLst>
              <a:ext uri="{FF2B5EF4-FFF2-40B4-BE49-F238E27FC236}">
                <a16:creationId xmlns:a16="http://schemas.microsoft.com/office/drawing/2014/main" id="{35AE4B1E-B504-4DE2-8ED6-C56D9E2A766A}"/>
              </a:ext>
            </a:extLst>
          </p:cNvPr>
          <p:cNvSpPr>
            <a:spLocks noGrp="1"/>
          </p:cNvSpPr>
          <p:nvPr>
            <p:ph sz="half" idx="2"/>
          </p:nvPr>
        </p:nvSpPr>
        <p:spPr>
          <a:xfrm>
            <a:off x="457200" y="1555559"/>
            <a:ext cx="5031349" cy="4525963"/>
          </a:xfrm>
        </p:spPr>
        <p:txBody>
          <a:bodyPr/>
          <a:lstStyle/>
          <a:p>
            <a:r>
              <a:rPr lang="en-US" dirty="0"/>
              <a:t>Software libraries and data formats developed by </a:t>
            </a:r>
            <a:r>
              <a:rPr lang="en-US" dirty="0" err="1"/>
              <a:t>Unidata</a:t>
            </a:r>
            <a:endParaRPr lang="en-US" dirty="0"/>
          </a:p>
          <a:p>
            <a:r>
              <a:rPr lang="en-US" dirty="0"/>
              <a:t>Originally designed for sharing weather data</a:t>
            </a:r>
          </a:p>
          <a:p>
            <a:r>
              <a:rPr lang="en-US" dirty="0"/>
              <a:t>Used for array-oriented scientific binary data</a:t>
            </a:r>
            <a:endParaRPr lang="en-US" sz="2600" b="1" dirty="0"/>
          </a:p>
          <a:p>
            <a:endParaRPr lang="en-US" sz="2600" dirty="0"/>
          </a:p>
        </p:txBody>
      </p:sp>
      <p:sp>
        <p:nvSpPr>
          <p:cNvPr id="4" name="Slide Number Placeholder 3"/>
          <p:cNvSpPr>
            <a:spLocks noGrp="1"/>
          </p:cNvSpPr>
          <p:nvPr>
            <p:ph type="sldNum" sz="quarter" idx="12"/>
          </p:nvPr>
        </p:nvSpPr>
        <p:spPr>
          <a:xfrm>
            <a:off x="6553200" y="6356350"/>
            <a:ext cx="2133600" cy="365125"/>
          </a:xfrm>
        </p:spPr>
        <p:txBody>
          <a:bodyPr/>
          <a:lstStyle/>
          <a:p>
            <a:pPr>
              <a:defRPr/>
            </a:pPr>
            <a:fld id="{A25AD446-B311-41A8-B2D1-5FB8A8279366}" type="slidenum">
              <a:rPr lang="en-US" smtClean="0"/>
              <a:pPr>
                <a:defRPr/>
              </a:pPr>
              <a:t>8</a:t>
            </a:fld>
            <a:endParaRPr lang="en-US"/>
          </a:p>
        </p:txBody>
      </p:sp>
      <p:pic>
        <p:nvPicPr>
          <p:cNvPr id="7" name="Picture 2" descr="Image result for binary file">
            <a:extLst>
              <a:ext uri="{FF2B5EF4-FFF2-40B4-BE49-F238E27FC236}">
                <a16:creationId xmlns:a16="http://schemas.microsoft.com/office/drawing/2014/main" id="{4C1816C3-FD60-433E-B832-BCBFD122DA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744" y="4648200"/>
            <a:ext cx="1828800" cy="1887794"/>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F93C4E02-95FD-4738-9293-E3AEE0911F9C}"/>
              </a:ext>
            </a:extLst>
          </p:cNvPr>
          <p:cNvSpPr txBox="1">
            <a:spLocks/>
          </p:cNvSpPr>
          <p:nvPr/>
        </p:nvSpPr>
        <p:spPr bwMode="auto">
          <a:xfrm>
            <a:off x="2805737" y="4891278"/>
            <a:ext cx="5029200" cy="15857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b="1" dirty="0"/>
              <a:t>Why binary?  </a:t>
            </a:r>
          </a:p>
          <a:p>
            <a:pPr marL="0" indent="0">
              <a:buNone/>
            </a:pPr>
            <a:r>
              <a:rPr lang="en-US" dirty="0"/>
              <a:t>Save space </a:t>
            </a:r>
          </a:p>
          <a:p>
            <a:pPr marL="0" indent="0">
              <a:buNone/>
            </a:pPr>
            <a:r>
              <a:rPr lang="en-US" dirty="0"/>
              <a:t>Save computational effort</a:t>
            </a:r>
            <a:endParaRPr lang="en-US" sz="2600" dirty="0"/>
          </a:p>
          <a:p>
            <a:endParaRPr lang="en-US" sz="2600" dirty="0"/>
          </a:p>
          <a:p>
            <a:endParaRPr lang="en-US" sz="2600" dirty="0"/>
          </a:p>
          <a:p>
            <a:pPr marL="0" indent="0">
              <a:buFont typeface="Arial" charset="0"/>
              <a:buNone/>
            </a:pPr>
            <a:endParaRPr lang="en-US" sz="2600" b="1" dirty="0"/>
          </a:p>
          <a:p>
            <a:endParaRPr lang="en-US" sz="2600" b="1" dirty="0"/>
          </a:p>
          <a:p>
            <a:endParaRPr lang="en-US" sz="2600" dirty="0"/>
          </a:p>
        </p:txBody>
      </p:sp>
      <p:pic>
        <p:nvPicPr>
          <p:cNvPr id="6" name="Picture 5">
            <a:extLst>
              <a:ext uri="{FF2B5EF4-FFF2-40B4-BE49-F238E27FC236}">
                <a16:creationId xmlns:a16="http://schemas.microsoft.com/office/drawing/2014/main" id="{8E54C4BC-950D-4747-9109-ECCDEAE6A46E}"/>
              </a:ext>
            </a:extLst>
          </p:cNvPr>
          <p:cNvPicPr>
            <a:picLocks noChangeAspect="1"/>
          </p:cNvPicPr>
          <p:nvPr/>
        </p:nvPicPr>
        <p:blipFill>
          <a:blip r:embed="rId4"/>
          <a:stretch>
            <a:fillRect/>
          </a:stretch>
        </p:blipFill>
        <p:spPr>
          <a:xfrm>
            <a:off x="5488549" y="1600899"/>
            <a:ext cx="2915115" cy="2697162"/>
          </a:xfrm>
          <a:prstGeom prst="rect">
            <a:avLst/>
          </a:prstGeom>
        </p:spPr>
      </p:pic>
    </p:spTree>
    <p:extLst>
      <p:ext uri="{BB962C8B-B14F-4D97-AF65-F5344CB8AC3E}">
        <p14:creationId xmlns:p14="http://schemas.microsoft.com/office/powerpoint/2010/main" val="905655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62EEF0-83E0-4384-9C40-7A6A132BD4A6}"/>
              </a:ext>
            </a:extLst>
          </p:cNvPr>
          <p:cNvSpPr/>
          <p:nvPr/>
        </p:nvSpPr>
        <p:spPr>
          <a:xfrm>
            <a:off x="890744" y="4495800"/>
            <a:ext cx="7567456" cy="2225675"/>
          </a:xfrm>
          <a:prstGeom prst="rect">
            <a:avLst/>
          </a:prstGeom>
          <a:solidFill>
            <a:srgbClr val="DAE4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19200" y="274638"/>
            <a:ext cx="7467600" cy="1143000"/>
          </a:xfrm>
        </p:spPr>
        <p:txBody>
          <a:bodyPr/>
          <a:lstStyle/>
          <a:p>
            <a:r>
              <a:rPr lang="en-US" sz="3200" b="1" dirty="0">
                <a:solidFill>
                  <a:srgbClr val="00B050"/>
                </a:solidFill>
              </a:rPr>
              <a:t>Network Common Data Form </a:t>
            </a:r>
            <a:endParaRPr lang="en-US" sz="3200" b="1" dirty="0">
              <a:solidFill>
                <a:srgbClr val="FF0000"/>
              </a:solidFill>
            </a:endParaRPr>
          </a:p>
        </p:txBody>
      </p:sp>
      <p:sp>
        <p:nvSpPr>
          <p:cNvPr id="3" name="Content Placeholder 2">
            <a:extLst>
              <a:ext uri="{FF2B5EF4-FFF2-40B4-BE49-F238E27FC236}">
                <a16:creationId xmlns:a16="http://schemas.microsoft.com/office/drawing/2014/main" id="{35AE4B1E-B504-4DE2-8ED6-C56D9E2A766A}"/>
              </a:ext>
            </a:extLst>
          </p:cNvPr>
          <p:cNvSpPr>
            <a:spLocks noGrp="1"/>
          </p:cNvSpPr>
          <p:nvPr>
            <p:ph sz="half" idx="2"/>
          </p:nvPr>
        </p:nvSpPr>
        <p:spPr>
          <a:xfrm>
            <a:off x="457200" y="1555559"/>
            <a:ext cx="5031349" cy="4525963"/>
          </a:xfrm>
        </p:spPr>
        <p:txBody>
          <a:bodyPr/>
          <a:lstStyle/>
          <a:p>
            <a:r>
              <a:rPr lang="en-US" dirty="0"/>
              <a:t>Software libraries and data formats developed by </a:t>
            </a:r>
            <a:r>
              <a:rPr lang="en-US" dirty="0" err="1"/>
              <a:t>Unidata</a:t>
            </a:r>
            <a:endParaRPr lang="en-US" dirty="0"/>
          </a:p>
          <a:p>
            <a:r>
              <a:rPr lang="en-US" dirty="0"/>
              <a:t>Originally designed for sharing weather data</a:t>
            </a:r>
          </a:p>
          <a:p>
            <a:r>
              <a:rPr lang="en-US" dirty="0"/>
              <a:t>Used for array-oriented scientific binary data</a:t>
            </a:r>
            <a:endParaRPr lang="en-US" sz="2600" b="1" dirty="0"/>
          </a:p>
          <a:p>
            <a:endParaRPr lang="en-US" sz="2600" dirty="0"/>
          </a:p>
        </p:txBody>
      </p:sp>
      <p:sp>
        <p:nvSpPr>
          <p:cNvPr id="4" name="Slide Number Placeholder 3"/>
          <p:cNvSpPr>
            <a:spLocks noGrp="1"/>
          </p:cNvSpPr>
          <p:nvPr>
            <p:ph type="sldNum" sz="quarter" idx="12"/>
          </p:nvPr>
        </p:nvSpPr>
        <p:spPr>
          <a:xfrm>
            <a:off x="6553200" y="6356350"/>
            <a:ext cx="2133600" cy="365125"/>
          </a:xfrm>
        </p:spPr>
        <p:txBody>
          <a:bodyPr/>
          <a:lstStyle/>
          <a:p>
            <a:pPr>
              <a:defRPr/>
            </a:pPr>
            <a:fld id="{A25AD446-B311-41A8-B2D1-5FB8A8279366}" type="slidenum">
              <a:rPr lang="en-US" smtClean="0"/>
              <a:pPr>
                <a:defRPr/>
              </a:pPr>
              <a:t>9</a:t>
            </a:fld>
            <a:endParaRPr lang="en-US"/>
          </a:p>
        </p:txBody>
      </p:sp>
      <p:pic>
        <p:nvPicPr>
          <p:cNvPr id="7" name="Picture 2" descr="Image result for binary file">
            <a:extLst>
              <a:ext uri="{FF2B5EF4-FFF2-40B4-BE49-F238E27FC236}">
                <a16:creationId xmlns:a16="http://schemas.microsoft.com/office/drawing/2014/main" id="{4C1816C3-FD60-433E-B832-BCBFD122DA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744" y="4648200"/>
            <a:ext cx="1828800" cy="1887794"/>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F93C4E02-95FD-4738-9293-E3AEE0911F9C}"/>
              </a:ext>
            </a:extLst>
          </p:cNvPr>
          <p:cNvSpPr txBox="1">
            <a:spLocks/>
          </p:cNvSpPr>
          <p:nvPr/>
        </p:nvSpPr>
        <p:spPr bwMode="auto">
          <a:xfrm>
            <a:off x="2805737" y="4891278"/>
            <a:ext cx="5029200" cy="15857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b="1" dirty="0"/>
              <a:t>Why binary?  </a:t>
            </a:r>
          </a:p>
          <a:p>
            <a:pPr marL="0" indent="0">
              <a:buNone/>
            </a:pPr>
            <a:r>
              <a:rPr lang="en-US" dirty="0"/>
              <a:t>Save space</a:t>
            </a:r>
          </a:p>
          <a:p>
            <a:pPr marL="0" indent="0">
              <a:buNone/>
            </a:pPr>
            <a:r>
              <a:rPr lang="en-US" dirty="0"/>
              <a:t>Save computational effort </a:t>
            </a:r>
            <a:endParaRPr lang="en-US" sz="2600" dirty="0"/>
          </a:p>
          <a:p>
            <a:endParaRPr lang="en-US" sz="2600" dirty="0"/>
          </a:p>
          <a:p>
            <a:endParaRPr lang="en-US" sz="2600" dirty="0"/>
          </a:p>
          <a:p>
            <a:pPr marL="0" indent="0">
              <a:buFont typeface="Arial" charset="0"/>
              <a:buNone/>
            </a:pPr>
            <a:endParaRPr lang="en-US" sz="2600" b="1" dirty="0"/>
          </a:p>
          <a:p>
            <a:endParaRPr lang="en-US" sz="2600" b="1" dirty="0"/>
          </a:p>
          <a:p>
            <a:endParaRPr lang="en-US" sz="2600" dirty="0"/>
          </a:p>
        </p:txBody>
      </p:sp>
      <p:pic>
        <p:nvPicPr>
          <p:cNvPr id="6" name="Picture 5">
            <a:extLst>
              <a:ext uri="{FF2B5EF4-FFF2-40B4-BE49-F238E27FC236}">
                <a16:creationId xmlns:a16="http://schemas.microsoft.com/office/drawing/2014/main" id="{8E54C4BC-950D-4747-9109-ECCDEAE6A46E}"/>
              </a:ext>
            </a:extLst>
          </p:cNvPr>
          <p:cNvPicPr>
            <a:picLocks noChangeAspect="1"/>
          </p:cNvPicPr>
          <p:nvPr/>
        </p:nvPicPr>
        <p:blipFill>
          <a:blip r:embed="rId4"/>
          <a:stretch>
            <a:fillRect/>
          </a:stretch>
        </p:blipFill>
        <p:spPr>
          <a:xfrm>
            <a:off x="5488549" y="1600899"/>
            <a:ext cx="2915115" cy="2697162"/>
          </a:xfrm>
          <a:prstGeom prst="rect">
            <a:avLst/>
          </a:prstGeom>
        </p:spPr>
      </p:pic>
      <p:graphicFrame>
        <p:nvGraphicFramePr>
          <p:cNvPr id="8" name="Table 7">
            <a:extLst>
              <a:ext uri="{FF2B5EF4-FFF2-40B4-BE49-F238E27FC236}">
                <a16:creationId xmlns:a16="http://schemas.microsoft.com/office/drawing/2014/main" id="{7FA045E0-45DD-4607-A882-CEF1E9F5222D}"/>
              </a:ext>
            </a:extLst>
          </p:cNvPr>
          <p:cNvGraphicFramePr>
            <a:graphicFrameLocks noGrp="1"/>
          </p:cNvGraphicFramePr>
          <p:nvPr>
            <p:extLst>
              <p:ext uri="{D42A27DB-BD31-4B8C-83A1-F6EECF244321}">
                <p14:modId xmlns:p14="http://schemas.microsoft.com/office/powerpoint/2010/main" val="3658549273"/>
              </p:ext>
            </p:extLst>
          </p:nvPr>
        </p:nvGraphicFramePr>
        <p:xfrm>
          <a:off x="2874093" y="4876800"/>
          <a:ext cx="5394388" cy="1554480"/>
        </p:xfrm>
        <a:graphic>
          <a:graphicData uri="http://schemas.openxmlformats.org/drawingml/2006/table">
            <a:tbl>
              <a:tblPr firstRow="1" bandRow="1">
                <a:tableStyleId>{37CE84F3-28C3-443E-9E96-99CF82512B78}</a:tableStyleId>
              </a:tblPr>
              <a:tblGrid>
                <a:gridCol w="2231307">
                  <a:extLst>
                    <a:ext uri="{9D8B030D-6E8A-4147-A177-3AD203B41FA5}">
                      <a16:colId xmlns:a16="http://schemas.microsoft.com/office/drawing/2014/main" val="3937155524"/>
                    </a:ext>
                  </a:extLst>
                </a:gridCol>
                <a:gridCol w="1524000">
                  <a:extLst>
                    <a:ext uri="{9D8B030D-6E8A-4147-A177-3AD203B41FA5}">
                      <a16:colId xmlns:a16="http://schemas.microsoft.com/office/drawing/2014/main" val="3639114991"/>
                    </a:ext>
                  </a:extLst>
                </a:gridCol>
                <a:gridCol w="1639081">
                  <a:extLst>
                    <a:ext uri="{9D8B030D-6E8A-4147-A177-3AD203B41FA5}">
                      <a16:colId xmlns:a16="http://schemas.microsoft.com/office/drawing/2014/main" val="1696081508"/>
                    </a:ext>
                  </a:extLst>
                </a:gridCol>
              </a:tblGrid>
              <a:tr h="370840">
                <a:tc>
                  <a:txBody>
                    <a:bodyPr/>
                    <a:lstStyle/>
                    <a:p>
                      <a:endParaRPr lang="en-US" sz="2800" b="1" dirty="0"/>
                    </a:p>
                  </a:txBody>
                  <a:tcPr/>
                </a:tc>
                <a:tc>
                  <a:txBody>
                    <a:bodyPr/>
                    <a:lstStyle/>
                    <a:p>
                      <a:r>
                        <a:rPr lang="en-US" sz="2800" b="1" dirty="0"/>
                        <a:t>.csv</a:t>
                      </a:r>
                    </a:p>
                  </a:txBody>
                  <a:tcPr/>
                </a:tc>
                <a:tc>
                  <a:txBody>
                    <a:bodyPr/>
                    <a:lstStyle/>
                    <a:p>
                      <a:r>
                        <a:rPr lang="en-US" sz="2800" b="1" dirty="0"/>
                        <a:t>.</a:t>
                      </a:r>
                      <a:r>
                        <a:rPr lang="en-US" sz="2800" b="1" dirty="0" err="1"/>
                        <a:t>nc</a:t>
                      </a:r>
                      <a:endParaRPr lang="en-US" sz="2800" b="1" dirty="0"/>
                    </a:p>
                  </a:txBody>
                  <a:tcPr/>
                </a:tc>
                <a:extLst>
                  <a:ext uri="{0D108BD9-81ED-4DB2-BD59-A6C34878D82A}">
                    <a16:rowId xmlns:a16="http://schemas.microsoft.com/office/drawing/2014/main" val="1348419870"/>
                  </a:ext>
                </a:extLst>
              </a:tr>
              <a:tr h="370840">
                <a:tc>
                  <a:txBody>
                    <a:bodyPr/>
                    <a:lstStyle/>
                    <a:p>
                      <a:r>
                        <a:rPr lang="en-US" sz="2800" b="1" dirty="0"/>
                        <a:t>Size</a:t>
                      </a:r>
                    </a:p>
                  </a:txBody>
                  <a:tcPr/>
                </a:tc>
                <a:tc>
                  <a:txBody>
                    <a:bodyPr/>
                    <a:lstStyle/>
                    <a:p>
                      <a:r>
                        <a:rPr lang="en-US" sz="2800" b="1" dirty="0"/>
                        <a:t>14 GB</a:t>
                      </a:r>
                    </a:p>
                  </a:txBody>
                  <a:tcPr/>
                </a:tc>
                <a:tc>
                  <a:txBody>
                    <a:bodyPr/>
                    <a:lstStyle/>
                    <a:p>
                      <a:r>
                        <a:rPr lang="en-US" sz="2800" b="1" dirty="0"/>
                        <a:t>2.8 GB</a:t>
                      </a:r>
                    </a:p>
                  </a:txBody>
                  <a:tcPr/>
                </a:tc>
                <a:extLst>
                  <a:ext uri="{0D108BD9-81ED-4DB2-BD59-A6C34878D82A}">
                    <a16:rowId xmlns:a16="http://schemas.microsoft.com/office/drawing/2014/main" val="1636920108"/>
                  </a:ext>
                </a:extLst>
              </a:tr>
              <a:tr h="370840">
                <a:tc>
                  <a:txBody>
                    <a:bodyPr/>
                    <a:lstStyle/>
                    <a:p>
                      <a:r>
                        <a:rPr lang="en-US" sz="2800" b="1" dirty="0"/>
                        <a:t>Time to write </a:t>
                      </a:r>
                    </a:p>
                  </a:txBody>
                  <a:tcPr/>
                </a:tc>
                <a:tc>
                  <a:txBody>
                    <a:bodyPr/>
                    <a:lstStyle/>
                    <a:p>
                      <a:r>
                        <a:rPr lang="en-US" sz="2800" b="1" dirty="0"/>
                        <a:t>13 min</a:t>
                      </a:r>
                    </a:p>
                  </a:txBody>
                  <a:tcPr/>
                </a:tc>
                <a:tc>
                  <a:txBody>
                    <a:bodyPr/>
                    <a:lstStyle/>
                    <a:p>
                      <a:r>
                        <a:rPr lang="en-US" sz="2800" b="1" dirty="0"/>
                        <a:t>0.5 min</a:t>
                      </a:r>
                    </a:p>
                  </a:txBody>
                  <a:tcPr/>
                </a:tc>
                <a:extLst>
                  <a:ext uri="{0D108BD9-81ED-4DB2-BD59-A6C34878D82A}">
                    <a16:rowId xmlns:a16="http://schemas.microsoft.com/office/drawing/2014/main" val="756725521"/>
                  </a:ext>
                </a:extLst>
              </a:tr>
            </a:tbl>
          </a:graphicData>
        </a:graphic>
      </p:graphicFrame>
    </p:spTree>
    <p:extLst>
      <p:ext uri="{BB962C8B-B14F-4D97-AF65-F5344CB8AC3E}">
        <p14:creationId xmlns:p14="http://schemas.microsoft.com/office/powerpoint/2010/main" val="3583102279"/>
      </p:ext>
    </p:extLst>
  </p:cSld>
  <p:clrMapOvr>
    <a:masterClrMapping/>
  </p:clrMapOvr>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00.xml><?xml version="1.0" encoding="utf-8"?>
<EsriMapsInfo xmlns="ESRI.ArcGIS.Mapping.OfficeIntegration.PowerPointInfo">
  <Version>Version1</Version>
  <RequiresSignIn>False</RequiresSignIn>
</EsriMapsInfo>
</file>

<file path=customXml/item101.xml><?xml version="1.0" encoding="utf-8"?>
<EsriMapsInfo xmlns="ESRI.ArcGIS.Mapping.OfficeIntegration.PowerPointInfo">
  <Version>Version1</Version>
  <RequiresSignIn>False</RequiresSignIn>
</EsriMapsInfo>
</file>

<file path=customXml/item102.xml><?xml version="1.0" encoding="utf-8"?>
<EsriMapsInfo xmlns="ESRI.ArcGIS.Mapping.OfficeIntegration.PowerPointInfo">
  <Version>Version1</Version>
  <RequiresSignIn>False</RequiresSignIn>
</EsriMapsInfo>
</file>

<file path=customXml/item103.xml><?xml version="1.0" encoding="utf-8"?>
<EsriMapsInfo xmlns="ESRI.ArcGIS.Mapping.OfficeIntegration.PowerPointInfo">
  <Version>Version1</Version>
  <RequiresSignIn>False</RequiresSignIn>
</EsriMapsInfo>
</file>

<file path=customXml/item104.xml><?xml version="1.0" encoding="utf-8"?>
<EsriMapsInfo xmlns="ESRI.ArcGIS.Mapping.OfficeIntegration.PowerPointInfo">
  <Version>Version1</Version>
  <RequiresSignIn>False</RequiresSignIn>
</EsriMapsInfo>
</file>

<file path=customXml/item105.xml><?xml version="1.0" encoding="utf-8"?>
<EsriMapsInfo xmlns="ESRI.ArcGIS.Mapping.OfficeIntegration.PowerPointInfo">
  <Version>Version1</Version>
  <RequiresSignIn>False</RequiresSignIn>
</EsriMapsInfo>
</file>

<file path=customXml/item106.xml><?xml version="1.0" encoding="utf-8"?>
<EsriMapsInfo xmlns="ESRI.ArcGIS.Mapping.OfficeIntegration.PowerPointInfo">
  <Version>Version1</Version>
  <RequiresSignIn>False</RequiresSignIn>
</EsriMapsInfo>
</file>

<file path=customXml/item107.xml><?xml version="1.0" encoding="utf-8"?>
<EsriMapsInfo xmlns="ESRI.ArcGIS.Mapping.OfficeIntegration.PowerPointInfo">
  <Version>Version1</Version>
  <RequiresSignIn>False</RequiresSignIn>
</EsriMapsInfo>
</file>

<file path=customXml/item108.xml><?xml version="1.0" encoding="utf-8"?>
<EsriMapsInfo xmlns="ESRI.ArcGIS.Mapping.OfficeIntegration.PowerPointInfo">
  <Version>Version1</Version>
  <RequiresSignIn>False</RequiresSignIn>
</EsriMapsInfo>
</file>

<file path=customXml/item109.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10.xml><?xml version="1.0" encoding="utf-8"?>
<EsriMapsInfo xmlns="ESRI.ArcGIS.Mapping.OfficeIntegration.PowerPointInfo">
  <Version>Version1</Version>
  <RequiresSignIn>False</RequiresSignIn>
</EsriMapsInfo>
</file>

<file path=customXml/item111.xml><?xml version="1.0" encoding="utf-8"?>
<EsriMapsInfo xmlns="ESRI.ArcGIS.Mapping.OfficeIntegration.PowerPointInfo">
  <Version>Version1</Version>
  <RequiresSignIn>False</RequiresSignIn>
</EsriMapsInfo>
</file>

<file path=customXml/item112.xml><?xml version="1.0" encoding="utf-8"?>
<EsriMapsInfo xmlns="ESRI.ArcGIS.Mapping.OfficeIntegration.PowerPointInfo">
  <Version>Version1</Version>
  <RequiresSignIn>False</RequiresSignIn>
</EsriMapsInfo>
</file>

<file path=customXml/item113.xml><?xml version="1.0" encoding="utf-8"?>
<EsriMapsInfo xmlns="ESRI.ArcGIS.Mapping.OfficeIntegration.PowerPointInfo">
  <Version>Version1</Version>
  <RequiresSignIn>False</RequiresSignIn>
</EsriMapsInfo>
</file>

<file path=customXml/item114.xml><?xml version="1.0" encoding="utf-8"?>
<EsriMapsInfo xmlns="ESRI.ArcGIS.Mapping.OfficeIntegration.PowerPointInfo">
  <Version>Version1</Version>
  <RequiresSignIn>False</RequiresSignIn>
</EsriMapsInfo>
</file>

<file path=customXml/item115.xml><?xml version="1.0" encoding="utf-8"?>
<EsriMapsInfo xmlns="ESRI.ArcGIS.Mapping.OfficeIntegration.PowerPointInfo">
  <Version>Version1</Version>
  <RequiresSignIn>False</RequiresSignIn>
</EsriMapsInfo>
</file>

<file path=customXml/item116.xml><?xml version="1.0" encoding="utf-8"?>
<EsriMapsInfo xmlns="ESRI.ArcGIS.Mapping.OfficeIntegration.PowerPointInfo">
  <Version>Version1</Version>
  <RequiresSignIn>False</RequiresSignIn>
</EsriMapsInfo>
</file>

<file path=customXml/item117.xml><?xml version="1.0" encoding="utf-8"?>
<EsriMapsInfo xmlns="ESRI.ArcGIS.Mapping.OfficeIntegration.PowerPointInfo">
  <Version>Version1</Version>
  <RequiresSignIn>False</RequiresSignIn>
</EsriMapsInfo>
</file>

<file path=customXml/item118.xml><?xml version="1.0" encoding="utf-8"?>
<EsriMapsInfo xmlns="ESRI.ArcGIS.Mapping.OfficeIntegration.PowerPointInfo">
  <Version>Version1</Version>
  <RequiresSignIn>False</RequiresSignIn>
</EsriMapsInfo>
</file>

<file path=customXml/item119.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20.xml><?xml version="1.0" encoding="utf-8"?>
<EsriMapsInfo xmlns="ESRI.ArcGIS.Mapping.OfficeIntegration.PowerPointInfo">
  <Version>Version1</Version>
  <RequiresSignIn>False</RequiresSignIn>
</EsriMapsInfo>
</file>

<file path=customXml/item121.xml><?xml version="1.0" encoding="utf-8"?>
<EsriMapsInfo xmlns="ESRI.ArcGIS.Mapping.OfficeIntegration.PowerPointInfo">
  <Version>Version1</Version>
  <RequiresSignIn>False</RequiresSignIn>
</EsriMapsInfo>
</file>

<file path=customXml/item122.xml><?xml version="1.0" encoding="utf-8"?>
<EsriMapsInfo xmlns="ESRI.ArcGIS.Mapping.OfficeIntegration.PowerPointInfo">
  <Version>Version1</Version>
  <RequiresSignIn>False</RequiresSignIn>
</EsriMapsInfo>
</file>

<file path=customXml/item123.xml><?xml version="1.0" encoding="utf-8"?>
<EsriMapsInfo xmlns="ESRI.ArcGIS.Mapping.OfficeIntegration.PowerPointInfo">
  <Version>Version1</Version>
  <RequiresSignIn>False</RequiresSignIn>
</EsriMapsInfo>
</file>

<file path=customXml/item124.xml><?xml version="1.0" encoding="utf-8"?>
<EsriMapsInfo xmlns="ESRI.ArcGIS.Mapping.OfficeIntegration.PowerPointInfo">
  <Version>Version1</Version>
  <RequiresSignIn>False</RequiresSignIn>
</EsriMapsInfo>
</file>

<file path=customXml/item125.xml><?xml version="1.0" encoding="utf-8"?>
<EsriMapsInfo xmlns="ESRI.ArcGIS.Mapping.OfficeIntegration.PowerPointInfo">
  <Version>Version1</Version>
  <RequiresSignIn>False</RequiresSignIn>
</EsriMapsInfo>
</file>

<file path=customXml/item126.xml><?xml version="1.0" encoding="utf-8"?>
<EsriMapsInfo xmlns="ESRI.ArcGIS.Mapping.OfficeIntegration.PowerPointInfo">
  <Version>Version1</Version>
  <RequiresSignIn>False</RequiresSignIn>
</EsriMapsInfo>
</file>

<file path=customXml/item127.xml><?xml version="1.0" encoding="utf-8"?>
<EsriMapsInfo xmlns="ESRI.ArcGIS.Mapping.OfficeIntegration.PowerPointInfo">
  <Version>Version1</Version>
  <RequiresSignIn>False</RequiresSignIn>
</EsriMapsInfo>
</file>

<file path=customXml/item128.xml><?xml version="1.0" encoding="utf-8"?>
<EsriMapsInfo xmlns="ESRI.ArcGIS.Mapping.OfficeIntegration.PowerPointInfo">
  <Version>Version1</Version>
  <RequiresSignIn>False</RequiresSignIn>
</EsriMapsInfo>
</file>

<file path=customXml/item129.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30.xml><?xml version="1.0" encoding="utf-8"?>
<EsriMapsInfo xmlns="ESRI.ArcGIS.Mapping.OfficeIntegration.PowerPointInfo">
  <Version>Version1</Version>
  <RequiresSignIn>False</RequiresSignIn>
</EsriMapsInfo>
</file>

<file path=customXml/item131.xml><?xml version="1.0" encoding="utf-8"?>
<EsriMapsInfo xmlns="ESRI.ArcGIS.Mapping.OfficeIntegration.PowerPointInfo">
  <Version>Version1</Version>
  <RequiresSignIn>False</RequiresSignIn>
</EsriMapsInfo>
</file>

<file path=customXml/item132.xml><?xml version="1.0" encoding="utf-8"?>
<EsriMapsInfo xmlns="ESRI.ArcGIS.Mapping.OfficeIntegration.PowerPointInfo">
  <Version>Version1</Version>
  <RequiresSignIn>False</RequiresSignIn>
</EsriMapsInfo>
</file>

<file path=customXml/item133.xml><?xml version="1.0" encoding="utf-8"?>
<EsriMapsInfo xmlns="ESRI.ArcGIS.Mapping.OfficeIntegration.PowerPointInfo">
  <Version>Version1</Version>
  <RequiresSignIn>False</RequiresSignIn>
</EsriMapsInfo>
</file>

<file path=customXml/item134.xml><?xml version="1.0" encoding="utf-8"?>
<EsriMapsInfo xmlns="ESRI.ArcGIS.Mapping.OfficeIntegration.PowerPointInfo">
  <Version>Version1</Version>
  <RequiresSignIn>False</RequiresSignIn>
</EsriMapsInfo>
</file>

<file path=customXml/item135.xml><?xml version="1.0" encoding="utf-8"?>
<EsriMapsInfo xmlns="ESRI.ArcGIS.Mapping.OfficeIntegration.PowerPointInfo">
  <Version>Version1</Version>
  <RequiresSignIn>False</RequiresSignIn>
</EsriMapsInfo>
</file>

<file path=customXml/item136.xml><?xml version="1.0" encoding="utf-8"?>
<EsriMapsInfo xmlns="ESRI.ArcGIS.Mapping.OfficeIntegration.PowerPointInfo">
  <Version>Version1</Version>
  <RequiresSignIn>False</RequiresSignIn>
</EsriMapsInfo>
</file>

<file path=customXml/item137.xml><?xml version="1.0" encoding="utf-8"?>
<EsriMapsInfo xmlns="ESRI.ArcGIS.Mapping.OfficeIntegration.PowerPointInfo">
  <Version>Version1</Version>
  <RequiresSignIn>False</RequiresSignIn>
</EsriMapsInfo>
</file>

<file path=customXml/item138.xml><?xml version="1.0" encoding="utf-8"?>
<EsriMapsInfo xmlns="ESRI.ArcGIS.Mapping.OfficeIntegration.PowerPointInfo">
  <Version>Version1</Version>
  <RequiresSignIn>False</RequiresSignIn>
</EsriMapsInfo>
</file>

<file path=customXml/item139.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40.xml><?xml version="1.0" encoding="utf-8"?>
<EsriMapsInfo xmlns="ESRI.ArcGIS.Mapping.OfficeIntegration.PowerPointInfo">
  <Version>Version1</Version>
  <RequiresSignIn>False</RequiresSignIn>
</EsriMapsInfo>
</file>

<file path=customXml/item141.xml><?xml version="1.0" encoding="utf-8"?>
<EsriMapsInfo xmlns="ESRI.ArcGIS.Mapping.OfficeIntegration.PowerPointInfo">
  <Version>Version1</Version>
  <RequiresSignIn>False</RequiresSignIn>
</EsriMapsInfo>
</file>

<file path=customXml/item142.xml><?xml version="1.0" encoding="utf-8"?>
<EsriMapsInfo xmlns="ESRI.ArcGIS.Mapping.OfficeIntegration.PowerPointInfo">
  <Version>Version1</Version>
  <RequiresSignIn>False</RequiresSignIn>
</EsriMapsInfo>
</file>

<file path=customXml/item143.xml><?xml version="1.0" encoding="utf-8"?>
<EsriMapsInfo xmlns="ESRI.ArcGIS.Mapping.OfficeIntegration.PowerPointInfo">
  <Version>Version1</Version>
  <RequiresSignIn>False</RequiresSignIn>
</EsriMapsInfo>
</file>

<file path=customXml/item144.xml><?xml version="1.0" encoding="utf-8"?>
<EsriMapsInfo xmlns="ESRI.ArcGIS.Mapping.OfficeIntegration.PowerPointInfo">
  <Version>Version1</Version>
  <RequiresSignIn>False</RequiresSignIn>
</EsriMapsInfo>
</file>

<file path=customXml/item145.xml><?xml version="1.0" encoding="utf-8"?>
<EsriMapsInfo xmlns="ESRI.ArcGIS.Mapping.OfficeIntegration.PowerPointInfo">
  <Version>Version1</Version>
  <RequiresSignIn>False</RequiresSignIn>
</EsriMapsInfo>
</file>

<file path=customXml/item146.xml><?xml version="1.0" encoding="utf-8"?>
<EsriMapsInfo xmlns="ESRI.ArcGIS.Mapping.OfficeIntegration.PowerPointInfo">
  <Version>Version1</Version>
  <RequiresSignIn>False</RequiresSignIn>
</EsriMapsInfo>
</file>

<file path=customXml/item147.xml><?xml version="1.0" encoding="utf-8"?>
<EsriMapsInfo xmlns="ESRI.ArcGIS.Mapping.OfficeIntegration.PowerPointInfo">
  <Version>Version1</Version>
  <RequiresSignIn>False</RequiresSignIn>
</EsriMapsInfo>
</file>

<file path=customXml/item148.xml><?xml version="1.0" encoding="utf-8"?>
<EsriMapsInfo xmlns="ESRI.ArcGIS.Mapping.OfficeIntegration.PowerPointInfo">
  <Version>Version1</Version>
  <RequiresSignIn>False</RequiresSignIn>
</EsriMapsInfo>
</file>

<file path=customXml/item149.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50.xml><?xml version="1.0" encoding="utf-8"?>
<EsriMapsInfo xmlns="ESRI.ArcGIS.Mapping.OfficeIntegration.PowerPointInfo">
  <Version>Version1</Version>
  <RequiresSignIn>False</RequiresSignIn>
</EsriMapsInfo>
</file>

<file path=customXml/item151.xml><?xml version="1.0" encoding="utf-8"?>
<EsriMapsInfo xmlns="ESRI.ArcGIS.Mapping.OfficeIntegration.PowerPointInfo">
  <Version>Version1</Version>
  <RequiresSignIn>False</RequiresSignIn>
</EsriMapsInfo>
</file>

<file path=customXml/item152.xml><?xml version="1.0" encoding="utf-8"?>
<EsriMapsInfo xmlns="ESRI.ArcGIS.Mapping.OfficeIntegration.PowerPointInfo">
  <Version>Version1</Version>
  <RequiresSignIn>False</RequiresSignIn>
</EsriMapsInfo>
</file>

<file path=customXml/item153.xml><?xml version="1.0" encoding="utf-8"?>
<EsriMapsInfo xmlns="ESRI.ArcGIS.Mapping.OfficeIntegration.PowerPointInfo">
  <Version>Version1</Version>
  <RequiresSignIn>False</RequiresSignIn>
</EsriMapsInfo>
</file>

<file path=customXml/item154.xml><?xml version="1.0" encoding="utf-8"?>
<EsriMapsInfo xmlns="ESRI.ArcGIS.Mapping.OfficeIntegration.PowerPointInfo">
  <Version>Version1</Version>
  <RequiresSignIn>False</RequiresSignIn>
</EsriMapsInfo>
</file>

<file path=customXml/item155.xml><?xml version="1.0" encoding="utf-8"?>
<EsriMapsInfo xmlns="ESRI.ArcGIS.Mapping.OfficeIntegration.PowerPointInfo">
  <Version>Version1</Version>
  <RequiresSignIn>False</RequiresSignIn>
</EsriMapsInfo>
</file>

<file path=customXml/item156.xml><?xml version="1.0" encoding="utf-8"?>
<EsriMapsInfo xmlns="ESRI.ArcGIS.Mapping.OfficeIntegration.PowerPointInfo">
  <Version>Version1</Version>
  <RequiresSignIn>False</RequiresSignIn>
</EsriMapsInfo>
</file>

<file path=customXml/item157.xml><?xml version="1.0" encoding="utf-8"?>
<EsriMapsInfo xmlns="ESRI.ArcGIS.Mapping.OfficeIntegration.PowerPointInfo">
  <Version>Version1</Version>
  <RequiresSignIn>False</RequiresSignIn>
</EsriMapsInfo>
</file>

<file path=customXml/item158.xml><?xml version="1.0" encoding="utf-8"?>
<EsriMapsInfo xmlns="ESRI.ArcGIS.Mapping.OfficeIntegration.PowerPointInfo">
  <Version>Version1</Version>
  <RequiresSignIn>False</RequiresSignIn>
</EsriMapsInfo>
</file>

<file path=customXml/item159.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60.xml><?xml version="1.0" encoding="utf-8"?>
<EsriMapsInfo xmlns="ESRI.ArcGIS.Mapping.OfficeIntegration.PowerPointInfo">
  <Version>Version1</Version>
  <RequiresSignIn>False</RequiresSignIn>
</EsriMapsInfo>
</file>

<file path=customXml/item161.xml><?xml version="1.0" encoding="utf-8"?>
<EsriMapsInfo xmlns="ESRI.ArcGIS.Mapping.OfficeIntegration.PowerPointInfo">
  <Version>Version1</Version>
  <RequiresSignIn>False</RequiresSignIn>
</EsriMapsInfo>
</file>

<file path=customXml/item162.xml><?xml version="1.0" encoding="utf-8"?>
<EsriMapsInfo xmlns="ESRI.ArcGIS.Mapping.OfficeIntegration.PowerPointInfo">
  <Version>Version1</Version>
  <RequiresSignIn>False</RequiresSignIn>
</EsriMapsInfo>
</file>

<file path=customXml/item163.xml><?xml version="1.0" encoding="utf-8"?>
<EsriMapsInfo xmlns="ESRI.ArcGIS.Mapping.OfficeIntegration.PowerPointInfo">
  <Version>Version1</Version>
  <RequiresSignIn>False</RequiresSignIn>
</EsriMapsInfo>
</file>

<file path=customXml/item164.xml><?xml version="1.0" encoding="utf-8"?>
<EsriMapsInfo xmlns="ESRI.ArcGIS.Mapping.OfficeIntegration.PowerPointInfo">
  <Version>Version1</Version>
  <RequiresSignIn>False</RequiresSignIn>
</EsriMapsInfo>
</file>

<file path=customXml/item165.xml><?xml version="1.0" encoding="utf-8"?>
<EsriMapsInfo xmlns="ESRI.ArcGIS.Mapping.OfficeIntegration.PowerPointInfo">
  <Version>Version1</Version>
  <RequiresSignIn>False</RequiresSignIn>
</EsriMapsInfo>
</file>

<file path=customXml/item166.xml><?xml version="1.0" encoding="utf-8"?>
<EsriMapsInfo xmlns="ESRI.ArcGIS.Mapping.OfficeIntegration.PowerPointInfo">
  <Version>Version1</Version>
  <RequiresSignIn>False</RequiresSignIn>
</EsriMapsInfo>
</file>

<file path=customXml/item167.xml><?xml version="1.0" encoding="utf-8"?>
<EsriMapsInfo xmlns="ESRI.ArcGIS.Mapping.OfficeIntegration.PowerPointInfo">
  <Version>Version1</Version>
  <RequiresSignIn>False</RequiresSignIn>
</EsriMapsInfo>
</file>

<file path=customXml/item168.xml><?xml version="1.0" encoding="utf-8"?>
<EsriMapsInfo xmlns="ESRI.ArcGIS.Mapping.OfficeIntegration.PowerPointInfo">
  <Version>Version1</Version>
  <RequiresSignIn>False</RequiresSignIn>
</EsriMapsInfo>
</file>

<file path=customXml/item169.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70.xml><?xml version="1.0" encoding="utf-8"?>
<EsriMapsInfo xmlns="ESRI.ArcGIS.Mapping.OfficeIntegration.PowerPointInfo">
  <Version>Version1</Version>
  <RequiresSignIn>False</RequiresSignIn>
</EsriMapsInfo>
</file>

<file path=customXml/item171.xml><?xml version="1.0" encoding="utf-8"?>
<EsriMapsInfo xmlns="ESRI.ArcGIS.Mapping.OfficeIntegration.PowerPointInfo">
  <Version>Version1</Version>
  <RequiresSignIn>False</RequiresSignIn>
</EsriMapsInfo>
</file>

<file path=customXml/item172.xml><?xml version="1.0" encoding="utf-8"?>
<EsriMapsInfo xmlns="ESRI.ArcGIS.Mapping.OfficeIntegration.PowerPointInfo">
  <Version>Version1</Version>
  <RequiresSignIn>False</RequiresSignIn>
</EsriMapsInfo>
</file>

<file path=customXml/item173.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69.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70.xml><?xml version="1.0" encoding="utf-8"?>
<EsriMapsInfo xmlns="ESRI.ArcGIS.Mapping.OfficeIntegration.PowerPointInfo">
  <Version>Version1</Version>
  <RequiresSignIn>False</RequiresSignIn>
</EsriMapsInfo>
</file>

<file path=customXml/item71.xml><?xml version="1.0" encoding="utf-8"?>
<EsriMapsInfo xmlns="ESRI.ArcGIS.Mapping.OfficeIntegration.PowerPointInfo">
  <Version>Version1</Version>
  <RequiresSignIn>False</RequiresSignIn>
</EsriMapsInfo>
</file>

<file path=customXml/item72.xml><?xml version="1.0" encoding="utf-8"?>
<EsriMapsInfo xmlns="ESRI.ArcGIS.Mapping.OfficeIntegration.PowerPointInfo">
  <Version>Version1</Version>
  <RequiresSignIn>False</RequiresSignIn>
</EsriMapsInfo>
</file>

<file path=customXml/item73.xml><?xml version="1.0" encoding="utf-8"?>
<EsriMapsInfo xmlns="ESRI.ArcGIS.Mapping.OfficeIntegration.PowerPointInfo">
  <Version>Version1</Version>
  <RequiresSignIn>False</RequiresSignIn>
</EsriMapsInfo>
</file>

<file path=customXml/item74.xml><?xml version="1.0" encoding="utf-8"?>
<EsriMapsInfo xmlns="ESRI.ArcGIS.Mapping.OfficeIntegration.PowerPointInfo">
  <Version>Version1</Version>
  <RequiresSignIn>False</RequiresSignIn>
</EsriMapsInfo>
</file>

<file path=customXml/item75.xml><?xml version="1.0" encoding="utf-8"?>
<EsriMapsInfo xmlns="ESRI.ArcGIS.Mapping.OfficeIntegration.PowerPointInfo">
  <Version>Version1</Version>
  <RequiresSignIn>False</RequiresSignIn>
</EsriMapsInfo>
</file>

<file path=customXml/item76.xml><?xml version="1.0" encoding="utf-8"?>
<EsriMapsInfo xmlns="ESRI.ArcGIS.Mapping.OfficeIntegration.PowerPointInfo">
  <Version>Version1</Version>
  <RequiresSignIn>False</RequiresSignIn>
</EsriMapsInfo>
</file>

<file path=customXml/item77.xml><?xml version="1.0" encoding="utf-8"?>
<EsriMapsInfo xmlns="ESRI.ArcGIS.Mapping.OfficeIntegration.PowerPointInfo">
  <Version>Version1</Version>
  <RequiresSignIn>False</RequiresSignIn>
</EsriMapsInfo>
</file>

<file path=customXml/item78.xml><?xml version="1.0" encoding="utf-8"?>
<EsriMapsInfo xmlns="ESRI.ArcGIS.Mapping.OfficeIntegration.PowerPointInfo">
  <Version>Version1</Version>
  <RequiresSignIn>False</RequiresSignIn>
</EsriMapsInfo>
</file>

<file path=customXml/item79.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80.xml><?xml version="1.0" encoding="utf-8"?>
<EsriMapsInfo xmlns="ESRI.ArcGIS.Mapping.OfficeIntegration.PowerPointInfo">
  <Version>Version1</Version>
  <RequiresSignIn>False</RequiresSignIn>
</EsriMapsInfo>
</file>

<file path=customXml/item81.xml><?xml version="1.0" encoding="utf-8"?>
<EsriMapsInfo xmlns="ESRI.ArcGIS.Mapping.OfficeIntegration.PowerPointInfo">
  <Version>Version1</Version>
  <RequiresSignIn>False</RequiresSignIn>
</EsriMapsInfo>
</file>

<file path=customXml/item82.xml><?xml version="1.0" encoding="utf-8"?>
<EsriMapsInfo xmlns="ESRI.ArcGIS.Mapping.OfficeIntegration.PowerPointInfo">
  <Version>Version1</Version>
  <RequiresSignIn>False</RequiresSignIn>
</EsriMapsInfo>
</file>

<file path=customXml/item83.xml><?xml version="1.0" encoding="utf-8"?>
<EsriMapsInfo xmlns="ESRI.ArcGIS.Mapping.OfficeIntegration.PowerPointInfo">
  <Version>Version1</Version>
  <RequiresSignIn>False</RequiresSignIn>
</EsriMapsInfo>
</file>

<file path=customXml/item84.xml><?xml version="1.0" encoding="utf-8"?>
<EsriMapsInfo xmlns="ESRI.ArcGIS.Mapping.OfficeIntegration.PowerPointInfo">
  <Version>Version1</Version>
  <RequiresSignIn>False</RequiresSignIn>
</EsriMapsInfo>
</file>

<file path=customXml/item85.xml><?xml version="1.0" encoding="utf-8"?>
<EsriMapsInfo xmlns="ESRI.ArcGIS.Mapping.OfficeIntegration.PowerPointInfo">
  <Version>Version1</Version>
  <RequiresSignIn>False</RequiresSignIn>
</EsriMapsInfo>
</file>

<file path=customXml/item86.xml><?xml version="1.0" encoding="utf-8"?>
<EsriMapsInfo xmlns="ESRI.ArcGIS.Mapping.OfficeIntegration.PowerPointInfo">
  <Version>Version1</Version>
  <RequiresSignIn>False</RequiresSignIn>
</EsriMapsInfo>
</file>

<file path=customXml/item87.xml><?xml version="1.0" encoding="utf-8"?>
<EsriMapsInfo xmlns="ESRI.ArcGIS.Mapping.OfficeIntegration.PowerPointInfo">
  <Version>Version1</Version>
  <RequiresSignIn>False</RequiresSignIn>
</EsriMapsInfo>
</file>

<file path=customXml/item88.xml><?xml version="1.0" encoding="utf-8"?>
<EsriMapsInfo xmlns="ESRI.ArcGIS.Mapping.OfficeIntegration.PowerPointInfo">
  <Version>Version1</Version>
  <RequiresSignIn>False</RequiresSignIn>
</EsriMapsInfo>
</file>

<file path=customXml/item89.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90.xml><?xml version="1.0" encoding="utf-8"?>
<EsriMapsInfo xmlns="ESRI.ArcGIS.Mapping.OfficeIntegration.PowerPointInfo">
  <Version>Version1</Version>
  <RequiresSignIn>False</RequiresSignIn>
</EsriMapsInfo>
</file>

<file path=customXml/item91.xml><?xml version="1.0" encoding="utf-8"?>
<EsriMapsInfo xmlns="ESRI.ArcGIS.Mapping.OfficeIntegration.PowerPointInfo">
  <Version>Version1</Version>
  <RequiresSignIn>False</RequiresSignIn>
</EsriMapsInfo>
</file>

<file path=customXml/item92.xml><?xml version="1.0" encoding="utf-8"?>
<EsriMapsInfo xmlns="ESRI.ArcGIS.Mapping.OfficeIntegration.PowerPointInfo">
  <Version>Version1</Version>
  <RequiresSignIn>False</RequiresSignIn>
</EsriMapsInfo>
</file>

<file path=customXml/item93.xml><?xml version="1.0" encoding="utf-8"?>
<EsriMapsInfo xmlns="ESRI.ArcGIS.Mapping.OfficeIntegration.PowerPointInfo">
  <Version>Version1</Version>
  <RequiresSignIn>False</RequiresSignIn>
</EsriMapsInfo>
</file>

<file path=customXml/item94.xml><?xml version="1.0" encoding="utf-8"?>
<EsriMapsInfo xmlns="ESRI.ArcGIS.Mapping.OfficeIntegration.PowerPointInfo">
  <Version>Version1</Version>
  <RequiresSignIn>False</RequiresSignIn>
</EsriMapsInfo>
</file>

<file path=customXml/item95.xml><?xml version="1.0" encoding="utf-8"?>
<EsriMapsInfo xmlns="ESRI.ArcGIS.Mapping.OfficeIntegration.PowerPointInfo">
  <Version>Version1</Version>
  <RequiresSignIn>False</RequiresSignIn>
</EsriMapsInfo>
</file>

<file path=customXml/item96.xml><?xml version="1.0" encoding="utf-8"?>
<EsriMapsInfo xmlns="ESRI.ArcGIS.Mapping.OfficeIntegration.PowerPointInfo">
  <Version>Version1</Version>
  <RequiresSignIn>False</RequiresSignIn>
</EsriMapsInfo>
</file>

<file path=customXml/item97.xml><?xml version="1.0" encoding="utf-8"?>
<EsriMapsInfo xmlns="ESRI.ArcGIS.Mapping.OfficeIntegration.PowerPointInfo">
  <Version>Version1</Version>
  <RequiresSignIn>False</RequiresSignIn>
</EsriMapsInfo>
</file>

<file path=customXml/item98.xml><?xml version="1.0" encoding="utf-8"?>
<EsriMapsInfo xmlns="ESRI.ArcGIS.Mapping.OfficeIntegration.PowerPointInfo">
  <Version>Version1</Version>
  <RequiresSignIn>False</RequiresSignIn>
</EsriMapsInfo>
</file>

<file path=customXml/item9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70D25CF3-55D1-4D60-8758-59EB3F8B12BD}">
  <ds:schemaRefs>
    <ds:schemaRef ds:uri="ESRI.ArcGIS.Mapping.OfficeIntegration.PowerPointInfo"/>
  </ds:schemaRefs>
</ds:datastoreItem>
</file>

<file path=customXml/itemProps10.xml><?xml version="1.0" encoding="utf-8"?>
<ds:datastoreItem xmlns:ds="http://schemas.openxmlformats.org/officeDocument/2006/customXml" ds:itemID="{7AB3D244-8331-4029-964D-B4B682E7AB59}">
  <ds:schemaRefs>
    <ds:schemaRef ds:uri="ESRI.ArcGIS.Mapping.OfficeIntegration.PowerPointInfo"/>
  </ds:schemaRefs>
</ds:datastoreItem>
</file>

<file path=customXml/itemProps100.xml><?xml version="1.0" encoding="utf-8"?>
<ds:datastoreItem xmlns:ds="http://schemas.openxmlformats.org/officeDocument/2006/customXml" ds:itemID="{B9D86D5E-1870-4C1C-8068-C41468240EBE}">
  <ds:schemaRefs>
    <ds:schemaRef ds:uri="ESRI.ArcGIS.Mapping.OfficeIntegration.PowerPointInfo"/>
  </ds:schemaRefs>
</ds:datastoreItem>
</file>

<file path=customXml/itemProps101.xml><?xml version="1.0" encoding="utf-8"?>
<ds:datastoreItem xmlns:ds="http://schemas.openxmlformats.org/officeDocument/2006/customXml" ds:itemID="{B6CFC032-45D2-43AD-91A0-02A5DA178D95}">
  <ds:schemaRefs>
    <ds:schemaRef ds:uri="ESRI.ArcGIS.Mapping.OfficeIntegration.PowerPointInfo"/>
  </ds:schemaRefs>
</ds:datastoreItem>
</file>

<file path=customXml/itemProps102.xml><?xml version="1.0" encoding="utf-8"?>
<ds:datastoreItem xmlns:ds="http://schemas.openxmlformats.org/officeDocument/2006/customXml" ds:itemID="{05BCB737-A94E-47AF-AF82-3B28F5D5D4BD}">
  <ds:schemaRefs>
    <ds:schemaRef ds:uri="ESRI.ArcGIS.Mapping.OfficeIntegration.PowerPointInfo"/>
  </ds:schemaRefs>
</ds:datastoreItem>
</file>

<file path=customXml/itemProps103.xml><?xml version="1.0" encoding="utf-8"?>
<ds:datastoreItem xmlns:ds="http://schemas.openxmlformats.org/officeDocument/2006/customXml" ds:itemID="{63AEA001-AF8B-4D54-B0A8-0C9555692E9C}">
  <ds:schemaRefs>
    <ds:schemaRef ds:uri="ESRI.ArcGIS.Mapping.OfficeIntegration.PowerPointInfo"/>
  </ds:schemaRefs>
</ds:datastoreItem>
</file>

<file path=customXml/itemProps104.xml><?xml version="1.0" encoding="utf-8"?>
<ds:datastoreItem xmlns:ds="http://schemas.openxmlformats.org/officeDocument/2006/customXml" ds:itemID="{7BA453AF-B843-4393-BDBE-38E85105AA2C}">
  <ds:schemaRefs>
    <ds:schemaRef ds:uri="ESRI.ArcGIS.Mapping.OfficeIntegration.PowerPointInfo"/>
  </ds:schemaRefs>
</ds:datastoreItem>
</file>

<file path=customXml/itemProps105.xml><?xml version="1.0" encoding="utf-8"?>
<ds:datastoreItem xmlns:ds="http://schemas.openxmlformats.org/officeDocument/2006/customXml" ds:itemID="{25B85989-0EE5-4636-B115-FF37D99F22D3}">
  <ds:schemaRefs>
    <ds:schemaRef ds:uri="ESRI.ArcGIS.Mapping.OfficeIntegration.PowerPointInfo"/>
  </ds:schemaRefs>
</ds:datastoreItem>
</file>

<file path=customXml/itemProps106.xml><?xml version="1.0" encoding="utf-8"?>
<ds:datastoreItem xmlns:ds="http://schemas.openxmlformats.org/officeDocument/2006/customXml" ds:itemID="{37CC7E72-018C-496C-B815-C88A9531C2BB}">
  <ds:schemaRefs>
    <ds:schemaRef ds:uri="ESRI.ArcGIS.Mapping.OfficeIntegration.PowerPointInfo"/>
  </ds:schemaRefs>
</ds:datastoreItem>
</file>

<file path=customXml/itemProps107.xml><?xml version="1.0" encoding="utf-8"?>
<ds:datastoreItem xmlns:ds="http://schemas.openxmlformats.org/officeDocument/2006/customXml" ds:itemID="{413061C5-08AC-41CB-8BF3-EE6639076856}">
  <ds:schemaRefs>
    <ds:schemaRef ds:uri="ESRI.ArcGIS.Mapping.OfficeIntegration.PowerPointInfo"/>
  </ds:schemaRefs>
</ds:datastoreItem>
</file>

<file path=customXml/itemProps108.xml><?xml version="1.0" encoding="utf-8"?>
<ds:datastoreItem xmlns:ds="http://schemas.openxmlformats.org/officeDocument/2006/customXml" ds:itemID="{9B39C185-E284-406B-8787-F544F0B10364}">
  <ds:schemaRefs>
    <ds:schemaRef ds:uri="ESRI.ArcGIS.Mapping.OfficeIntegration.PowerPointInfo"/>
  </ds:schemaRefs>
</ds:datastoreItem>
</file>

<file path=customXml/itemProps109.xml><?xml version="1.0" encoding="utf-8"?>
<ds:datastoreItem xmlns:ds="http://schemas.openxmlformats.org/officeDocument/2006/customXml" ds:itemID="{1BBC8287-7A66-49F8-A13B-777BF5D9D23F}">
  <ds:schemaRefs>
    <ds:schemaRef ds:uri="ESRI.ArcGIS.Mapping.OfficeIntegration.PowerPointInfo"/>
  </ds:schemaRefs>
</ds:datastoreItem>
</file>

<file path=customXml/itemProps11.xml><?xml version="1.0" encoding="utf-8"?>
<ds:datastoreItem xmlns:ds="http://schemas.openxmlformats.org/officeDocument/2006/customXml" ds:itemID="{E5DAC64B-5392-4FFB-801B-092E8F0E5DEB}">
  <ds:schemaRefs>
    <ds:schemaRef ds:uri="ESRI.ArcGIS.Mapping.OfficeIntegration.PowerPointInfo"/>
  </ds:schemaRefs>
</ds:datastoreItem>
</file>

<file path=customXml/itemProps110.xml><?xml version="1.0" encoding="utf-8"?>
<ds:datastoreItem xmlns:ds="http://schemas.openxmlformats.org/officeDocument/2006/customXml" ds:itemID="{FF8C5FFB-F707-4117-8258-D3A966F0E6B8}">
  <ds:schemaRefs>
    <ds:schemaRef ds:uri="ESRI.ArcGIS.Mapping.OfficeIntegration.PowerPointInfo"/>
  </ds:schemaRefs>
</ds:datastoreItem>
</file>

<file path=customXml/itemProps111.xml><?xml version="1.0" encoding="utf-8"?>
<ds:datastoreItem xmlns:ds="http://schemas.openxmlformats.org/officeDocument/2006/customXml" ds:itemID="{725D11CB-BEF9-49E0-AF82-157C445E1161}">
  <ds:schemaRefs>
    <ds:schemaRef ds:uri="ESRI.ArcGIS.Mapping.OfficeIntegration.PowerPointInfo"/>
  </ds:schemaRefs>
</ds:datastoreItem>
</file>

<file path=customXml/itemProps112.xml><?xml version="1.0" encoding="utf-8"?>
<ds:datastoreItem xmlns:ds="http://schemas.openxmlformats.org/officeDocument/2006/customXml" ds:itemID="{1535C98B-0FE3-48BE-9028-D0DA32E273C0}">
  <ds:schemaRefs>
    <ds:schemaRef ds:uri="ESRI.ArcGIS.Mapping.OfficeIntegration.PowerPointInfo"/>
  </ds:schemaRefs>
</ds:datastoreItem>
</file>

<file path=customXml/itemProps113.xml><?xml version="1.0" encoding="utf-8"?>
<ds:datastoreItem xmlns:ds="http://schemas.openxmlformats.org/officeDocument/2006/customXml" ds:itemID="{5DFDEFA4-D8E8-4B05-AABC-276AD7477639}">
  <ds:schemaRefs>
    <ds:schemaRef ds:uri="ESRI.ArcGIS.Mapping.OfficeIntegration.PowerPointInfo"/>
  </ds:schemaRefs>
</ds:datastoreItem>
</file>

<file path=customXml/itemProps114.xml><?xml version="1.0" encoding="utf-8"?>
<ds:datastoreItem xmlns:ds="http://schemas.openxmlformats.org/officeDocument/2006/customXml" ds:itemID="{76A3756A-EEA6-42BA-8AB6-AD1FFD42B566}">
  <ds:schemaRefs>
    <ds:schemaRef ds:uri="ESRI.ArcGIS.Mapping.OfficeIntegration.PowerPointInfo"/>
  </ds:schemaRefs>
</ds:datastoreItem>
</file>

<file path=customXml/itemProps115.xml><?xml version="1.0" encoding="utf-8"?>
<ds:datastoreItem xmlns:ds="http://schemas.openxmlformats.org/officeDocument/2006/customXml" ds:itemID="{55DDB132-0952-4AEA-B337-274B73C27CE6}">
  <ds:schemaRefs>
    <ds:schemaRef ds:uri="ESRI.ArcGIS.Mapping.OfficeIntegration.PowerPointInfo"/>
  </ds:schemaRefs>
</ds:datastoreItem>
</file>

<file path=customXml/itemProps116.xml><?xml version="1.0" encoding="utf-8"?>
<ds:datastoreItem xmlns:ds="http://schemas.openxmlformats.org/officeDocument/2006/customXml" ds:itemID="{9F680863-9E45-4251-9F30-E6DF9199D08F}">
  <ds:schemaRefs>
    <ds:schemaRef ds:uri="ESRI.ArcGIS.Mapping.OfficeIntegration.PowerPointInfo"/>
  </ds:schemaRefs>
</ds:datastoreItem>
</file>

<file path=customXml/itemProps117.xml><?xml version="1.0" encoding="utf-8"?>
<ds:datastoreItem xmlns:ds="http://schemas.openxmlformats.org/officeDocument/2006/customXml" ds:itemID="{1E79B469-FD42-4983-8B1E-F3279D795705}">
  <ds:schemaRefs>
    <ds:schemaRef ds:uri="ESRI.ArcGIS.Mapping.OfficeIntegration.PowerPointInfo"/>
  </ds:schemaRefs>
</ds:datastoreItem>
</file>

<file path=customXml/itemProps118.xml><?xml version="1.0" encoding="utf-8"?>
<ds:datastoreItem xmlns:ds="http://schemas.openxmlformats.org/officeDocument/2006/customXml" ds:itemID="{23318322-0C73-41D1-A11B-F8F82921016A}">
  <ds:schemaRefs>
    <ds:schemaRef ds:uri="ESRI.ArcGIS.Mapping.OfficeIntegration.PowerPointInfo"/>
  </ds:schemaRefs>
</ds:datastoreItem>
</file>

<file path=customXml/itemProps119.xml><?xml version="1.0" encoding="utf-8"?>
<ds:datastoreItem xmlns:ds="http://schemas.openxmlformats.org/officeDocument/2006/customXml" ds:itemID="{6FEC5362-BB66-4FE9-A6AC-36DD543E5ED7}">
  <ds:schemaRefs>
    <ds:schemaRef ds:uri="ESRI.ArcGIS.Mapping.OfficeIntegration.PowerPointInfo"/>
  </ds:schemaRefs>
</ds:datastoreItem>
</file>

<file path=customXml/itemProps12.xml><?xml version="1.0" encoding="utf-8"?>
<ds:datastoreItem xmlns:ds="http://schemas.openxmlformats.org/officeDocument/2006/customXml" ds:itemID="{96A4E7D3-E39A-46D5-BF0B-8D6A8C405E1C}">
  <ds:schemaRefs>
    <ds:schemaRef ds:uri="ESRI.ArcGIS.Mapping.OfficeIntegration.PowerPointInfo"/>
  </ds:schemaRefs>
</ds:datastoreItem>
</file>

<file path=customXml/itemProps120.xml><?xml version="1.0" encoding="utf-8"?>
<ds:datastoreItem xmlns:ds="http://schemas.openxmlformats.org/officeDocument/2006/customXml" ds:itemID="{0B0D25F6-5596-4231-B226-337C1208F575}">
  <ds:schemaRefs>
    <ds:schemaRef ds:uri="ESRI.ArcGIS.Mapping.OfficeIntegration.PowerPointInfo"/>
  </ds:schemaRefs>
</ds:datastoreItem>
</file>

<file path=customXml/itemProps121.xml><?xml version="1.0" encoding="utf-8"?>
<ds:datastoreItem xmlns:ds="http://schemas.openxmlformats.org/officeDocument/2006/customXml" ds:itemID="{6B372F8C-2A7E-4C0B-80D8-49DB5B0DA341}">
  <ds:schemaRefs>
    <ds:schemaRef ds:uri="ESRI.ArcGIS.Mapping.OfficeIntegration.PowerPointInfo"/>
  </ds:schemaRefs>
</ds:datastoreItem>
</file>

<file path=customXml/itemProps122.xml><?xml version="1.0" encoding="utf-8"?>
<ds:datastoreItem xmlns:ds="http://schemas.openxmlformats.org/officeDocument/2006/customXml" ds:itemID="{E47FA8D6-9E4D-4FC3-AE92-8DB6EC374660}">
  <ds:schemaRefs>
    <ds:schemaRef ds:uri="ESRI.ArcGIS.Mapping.OfficeIntegration.PowerPointInfo"/>
  </ds:schemaRefs>
</ds:datastoreItem>
</file>

<file path=customXml/itemProps123.xml><?xml version="1.0" encoding="utf-8"?>
<ds:datastoreItem xmlns:ds="http://schemas.openxmlformats.org/officeDocument/2006/customXml" ds:itemID="{F3138AE8-341B-4962-9D1A-9C338DF51800}">
  <ds:schemaRefs>
    <ds:schemaRef ds:uri="ESRI.ArcGIS.Mapping.OfficeIntegration.PowerPointInfo"/>
  </ds:schemaRefs>
</ds:datastoreItem>
</file>

<file path=customXml/itemProps124.xml><?xml version="1.0" encoding="utf-8"?>
<ds:datastoreItem xmlns:ds="http://schemas.openxmlformats.org/officeDocument/2006/customXml" ds:itemID="{35B99244-E51D-4B89-9894-E2A51544CE9D}">
  <ds:schemaRefs>
    <ds:schemaRef ds:uri="ESRI.ArcGIS.Mapping.OfficeIntegration.PowerPointInfo"/>
  </ds:schemaRefs>
</ds:datastoreItem>
</file>

<file path=customXml/itemProps125.xml><?xml version="1.0" encoding="utf-8"?>
<ds:datastoreItem xmlns:ds="http://schemas.openxmlformats.org/officeDocument/2006/customXml" ds:itemID="{7FD2937A-DD68-4C02-B917-7F702A539F65}">
  <ds:schemaRefs>
    <ds:schemaRef ds:uri="ESRI.ArcGIS.Mapping.OfficeIntegration.PowerPointInfo"/>
  </ds:schemaRefs>
</ds:datastoreItem>
</file>

<file path=customXml/itemProps126.xml><?xml version="1.0" encoding="utf-8"?>
<ds:datastoreItem xmlns:ds="http://schemas.openxmlformats.org/officeDocument/2006/customXml" ds:itemID="{43A3BD6A-0DFC-4D30-AFB8-675BDE462AD9}">
  <ds:schemaRefs>
    <ds:schemaRef ds:uri="ESRI.ArcGIS.Mapping.OfficeIntegration.PowerPointInfo"/>
  </ds:schemaRefs>
</ds:datastoreItem>
</file>

<file path=customXml/itemProps127.xml><?xml version="1.0" encoding="utf-8"?>
<ds:datastoreItem xmlns:ds="http://schemas.openxmlformats.org/officeDocument/2006/customXml" ds:itemID="{68E759B9-F309-4F22-9872-DC1A11B7620D}">
  <ds:schemaRefs>
    <ds:schemaRef ds:uri="ESRI.ArcGIS.Mapping.OfficeIntegration.PowerPointInfo"/>
  </ds:schemaRefs>
</ds:datastoreItem>
</file>

<file path=customXml/itemProps128.xml><?xml version="1.0" encoding="utf-8"?>
<ds:datastoreItem xmlns:ds="http://schemas.openxmlformats.org/officeDocument/2006/customXml" ds:itemID="{D7295FB4-0D1E-4B7C-BCDE-FD14AA2643A4}">
  <ds:schemaRefs>
    <ds:schemaRef ds:uri="ESRI.ArcGIS.Mapping.OfficeIntegration.PowerPointInfo"/>
  </ds:schemaRefs>
</ds:datastoreItem>
</file>

<file path=customXml/itemProps129.xml><?xml version="1.0" encoding="utf-8"?>
<ds:datastoreItem xmlns:ds="http://schemas.openxmlformats.org/officeDocument/2006/customXml" ds:itemID="{D0C9D354-5FA9-4B6E-BAAB-9C46B9220E6F}">
  <ds:schemaRefs>
    <ds:schemaRef ds:uri="ESRI.ArcGIS.Mapping.OfficeIntegration.PowerPointInfo"/>
  </ds:schemaRefs>
</ds:datastoreItem>
</file>

<file path=customXml/itemProps13.xml><?xml version="1.0" encoding="utf-8"?>
<ds:datastoreItem xmlns:ds="http://schemas.openxmlformats.org/officeDocument/2006/customXml" ds:itemID="{ADE03BA8-5B7A-49D1-9765-672DFF80F181}">
  <ds:schemaRefs>
    <ds:schemaRef ds:uri="ESRI.ArcGIS.Mapping.OfficeIntegration.PowerPointInfo"/>
  </ds:schemaRefs>
</ds:datastoreItem>
</file>

<file path=customXml/itemProps130.xml><?xml version="1.0" encoding="utf-8"?>
<ds:datastoreItem xmlns:ds="http://schemas.openxmlformats.org/officeDocument/2006/customXml" ds:itemID="{FDA564D4-94DA-4589-B8BB-7D6DB948C205}">
  <ds:schemaRefs>
    <ds:schemaRef ds:uri="ESRI.ArcGIS.Mapping.OfficeIntegration.PowerPointInfo"/>
  </ds:schemaRefs>
</ds:datastoreItem>
</file>

<file path=customXml/itemProps131.xml><?xml version="1.0" encoding="utf-8"?>
<ds:datastoreItem xmlns:ds="http://schemas.openxmlformats.org/officeDocument/2006/customXml" ds:itemID="{CCBAFDD2-DC3A-40EE-8914-DACC5138B6FC}">
  <ds:schemaRefs>
    <ds:schemaRef ds:uri="ESRI.ArcGIS.Mapping.OfficeIntegration.PowerPointInfo"/>
  </ds:schemaRefs>
</ds:datastoreItem>
</file>

<file path=customXml/itemProps132.xml><?xml version="1.0" encoding="utf-8"?>
<ds:datastoreItem xmlns:ds="http://schemas.openxmlformats.org/officeDocument/2006/customXml" ds:itemID="{74968D94-0094-4583-BE33-23C2085FE4C3}">
  <ds:schemaRefs>
    <ds:schemaRef ds:uri="ESRI.ArcGIS.Mapping.OfficeIntegration.PowerPointInfo"/>
  </ds:schemaRefs>
</ds:datastoreItem>
</file>

<file path=customXml/itemProps133.xml><?xml version="1.0" encoding="utf-8"?>
<ds:datastoreItem xmlns:ds="http://schemas.openxmlformats.org/officeDocument/2006/customXml" ds:itemID="{C9E6B3D4-5E07-45CD-B2DA-26D60240A91C}">
  <ds:schemaRefs>
    <ds:schemaRef ds:uri="ESRI.ArcGIS.Mapping.OfficeIntegration.PowerPointInfo"/>
  </ds:schemaRefs>
</ds:datastoreItem>
</file>

<file path=customXml/itemProps134.xml><?xml version="1.0" encoding="utf-8"?>
<ds:datastoreItem xmlns:ds="http://schemas.openxmlformats.org/officeDocument/2006/customXml" ds:itemID="{1EFC990E-55FE-4D89-8239-8570C6BD1268}">
  <ds:schemaRefs>
    <ds:schemaRef ds:uri="ESRI.ArcGIS.Mapping.OfficeIntegration.PowerPointInfo"/>
  </ds:schemaRefs>
</ds:datastoreItem>
</file>

<file path=customXml/itemProps135.xml><?xml version="1.0" encoding="utf-8"?>
<ds:datastoreItem xmlns:ds="http://schemas.openxmlformats.org/officeDocument/2006/customXml" ds:itemID="{1B3D351D-F385-48A7-8021-F55ACE70A26F}">
  <ds:schemaRefs>
    <ds:schemaRef ds:uri="ESRI.ArcGIS.Mapping.OfficeIntegration.PowerPointInfo"/>
  </ds:schemaRefs>
</ds:datastoreItem>
</file>

<file path=customXml/itemProps136.xml><?xml version="1.0" encoding="utf-8"?>
<ds:datastoreItem xmlns:ds="http://schemas.openxmlformats.org/officeDocument/2006/customXml" ds:itemID="{32874BDB-8C1B-4A37-9275-14D537A4E179}">
  <ds:schemaRefs>
    <ds:schemaRef ds:uri="ESRI.ArcGIS.Mapping.OfficeIntegration.PowerPointInfo"/>
  </ds:schemaRefs>
</ds:datastoreItem>
</file>

<file path=customXml/itemProps137.xml><?xml version="1.0" encoding="utf-8"?>
<ds:datastoreItem xmlns:ds="http://schemas.openxmlformats.org/officeDocument/2006/customXml" ds:itemID="{9450B55B-964C-498E-9613-656DD07DD8FB}">
  <ds:schemaRefs>
    <ds:schemaRef ds:uri="ESRI.ArcGIS.Mapping.OfficeIntegration.PowerPointInfo"/>
  </ds:schemaRefs>
</ds:datastoreItem>
</file>

<file path=customXml/itemProps138.xml><?xml version="1.0" encoding="utf-8"?>
<ds:datastoreItem xmlns:ds="http://schemas.openxmlformats.org/officeDocument/2006/customXml" ds:itemID="{FD5D9B18-26B8-42D5-A27C-87DD1B94639D}">
  <ds:schemaRefs>
    <ds:schemaRef ds:uri="ESRI.ArcGIS.Mapping.OfficeIntegration.PowerPointInfo"/>
  </ds:schemaRefs>
</ds:datastoreItem>
</file>

<file path=customXml/itemProps139.xml><?xml version="1.0" encoding="utf-8"?>
<ds:datastoreItem xmlns:ds="http://schemas.openxmlformats.org/officeDocument/2006/customXml" ds:itemID="{022C46FF-CDCB-4E70-9FC2-C20C0F782682}">
  <ds:schemaRefs>
    <ds:schemaRef ds:uri="ESRI.ArcGIS.Mapping.OfficeIntegration.PowerPointInfo"/>
  </ds:schemaRefs>
</ds:datastoreItem>
</file>

<file path=customXml/itemProps14.xml><?xml version="1.0" encoding="utf-8"?>
<ds:datastoreItem xmlns:ds="http://schemas.openxmlformats.org/officeDocument/2006/customXml" ds:itemID="{572EC170-AB65-480E-A8B8-9FDBD1D33E66}">
  <ds:schemaRefs>
    <ds:schemaRef ds:uri="ESRI.ArcGIS.Mapping.OfficeIntegration.PowerPointInfo"/>
  </ds:schemaRefs>
</ds:datastoreItem>
</file>

<file path=customXml/itemProps140.xml><?xml version="1.0" encoding="utf-8"?>
<ds:datastoreItem xmlns:ds="http://schemas.openxmlformats.org/officeDocument/2006/customXml" ds:itemID="{6A7B3F55-43C7-42C0-9D50-DE8F6DABE741}">
  <ds:schemaRefs>
    <ds:schemaRef ds:uri="ESRI.ArcGIS.Mapping.OfficeIntegration.PowerPointInfo"/>
  </ds:schemaRefs>
</ds:datastoreItem>
</file>

<file path=customXml/itemProps141.xml><?xml version="1.0" encoding="utf-8"?>
<ds:datastoreItem xmlns:ds="http://schemas.openxmlformats.org/officeDocument/2006/customXml" ds:itemID="{6C98C0E9-5224-48C9-8EC7-D0788DA94BCC}">
  <ds:schemaRefs>
    <ds:schemaRef ds:uri="ESRI.ArcGIS.Mapping.OfficeIntegration.PowerPointInfo"/>
  </ds:schemaRefs>
</ds:datastoreItem>
</file>

<file path=customXml/itemProps142.xml><?xml version="1.0" encoding="utf-8"?>
<ds:datastoreItem xmlns:ds="http://schemas.openxmlformats.org/officeDocument/2006/customXml" ds:itemID="{E37BEF95-20FD-4C62-B6C7-8A6C286C0AEF}">
  <ds:schemaRefs>
    <ds:schemaRef ds:uri="ESRI.ArcGIS.Mapping.OfficeIntegration.PowerPointInfo"/>
  </ds:schemaRefs>
</ds:datastoreItem>
</file>

<file path=customXml/itemProps143.xml><?xml version="1.0" encoding="utf-8"?>
<ds:datastoreItem xmlns:ds="http://schemas.openxmlformats.org/officeDocument/2006/customXml" ds:itemID="{6D091616-40F3-4560-A34D-D4435CC333ED}">
  <ds:schemaRefs>
    <ds:schemaRef ds:uri="ESRI.ArcGIS.Mapping.OfficeIntegration.PowerPointInfo"/>
  </ds:schemaRefs>
</ds:datastoreItem>
</file>

<file path=customXml/itemProps144.xml><?xml version="1.0" encoding="utf-8"?>
<ds:datastoreItem xmlns:ds="http://schemas.openxmlformats.org/officeDocument/2006/customXml" ds:itemID="{3A79B0DA-097A-4F92-84CE-9114DFF929E9}">
  <ds:schemaRefs>
    <ds:schemaRef ds:uri="ESRI.ArcGIS.Mapping.OfficeIntegration.PowerPointInfo"/>
  </ds:schemaRefs>
</ds:datastoreItem>
</file>

<file path=customXml/itemProps145.xml><?xml version="1.0" encoding="utf-8"?>
<ds:datastoreItem xmlns:ds="http://schemas.openxmlformats.org/officeDocument/2006/customXml" ds:itemID="{75228918-B84B-4436-920F-CB80CCBB2E44}">
  <ds:schemaRefs>
    <ds:schemaRef ds:uri="ESRI.ArcGIS.Mapping.OfficeIntegration.PowerPointInfo"/>
  </ds:schemaRefs>
</ds:datastoreItem>
</file>

<file path=customXml/itemProps146.xml><?xml version="1.0" encoding="utf-8"?>
<ds:datastoreItem xmlns:ds="http://schemas.openxmlformats.org/officeDocument/2006/customXml" ds:itemID="{403BA783-4717-4801-A3FA-18797D0945F6}">
  <ds:schemaRefs>
    <ds:schemaRef ds:uri="ESRI.ArcGIS.Mapping.OfficeIntegration.PowerPointInfo"/>
  </ds:schemaRefs>
</ds:datastoreItem>
</file>

<file path=customXml/itemProps147.xml><?xml version="1.0" encoding="utf-8"?>
<ds:datastoreItem xmlns:ds="http://schemas.openxmlformats.org/officeDocument/2006/customXml" ds:itemID="{79726BD4-903F-46CC-8297-A1E7770B5F5F}">
  <ds:schemaRefs>
    <ds:schemaRef ds:uri="ESRI.ArcGIS.Mapping.OfficeIntegration.PowerPointInfo"/>
  </ds:schemaRefs>
</ds:datastoreItem>
</file>

<file path=customXml/itemProps148.xml><?xml version="1.0" encoding="utf-8"?>
<ds:datastoreItem xmlns:ds="http://schemas.openxmlformats.org/officeDocument/2006/customXml" ds:itemID="{7BD8820B-057A-47B0-8804-5E3209C94CC9}">
  <ds:schemaRefs>
    <ds:schemaRef ds:uri="ESRI.ArcGIS.Mapping.OfficeIntegration.PowerPointInfo"/>
  </ds:schemaRefs>
</ds:datastoreItem>
</file>

<file path=customXml/itemProps149.xml><?xml version="1.0" encoding="utf-8"?>
<ds:datastoreItem xmlns:ds="http://schemas.openxmlformats.org/officeDocument/2006/customXml" ds:itemID="{7CFB7846-A219-4EAB-8974-1EF7260C55B1}">
  <ds:schemaRefs>
    <ds:schemaRef ds:uri="ESRI.ArcGIS.Mapping.OfficeIntegration.PowerPointInfo"/>
  </ds:schemaRefs>
</ds:datastoreItem>
</file>

<file path=customXml/itemProps15.xml><?xml version="1.0" encoding="utf-8"?>
<ds:datastoreItem xmlns:ds="http://schemas.openxmlformats.org/officeDocument/2006/customXml" ds:itemID="{3ADEAE13-8CB3-46F8-9F7A-CED9C9A870C4}">
  <ds:schemaRefs>
    <ds:schemaRef ds:uri="ESRI.ArcGIS.Mapping.OfficeIntegration.PowerPointInfo"/>
  </ds:schemaRefs>
</ds:datastoreItem>
</file>

<file path=customXml/itemProps150.xml><?xml version="1.0" encoding="utf-8"?>
<ds:datastoreItem xmlns:ds="http://schemas.openxmlformats.org/officeDocument/2006/customXml" ds:itemID="{BFF01272-2B39-4199-8A92-F9944F7BE63E}">
  <ds:schemaRefs>
    <ds:schemaRef ds:uri="ESRI.ArcGIS.Mapping.OfficeIntegration.PowerPointInfo"/>
  </ds:schemaRefs>
</ds:datastoreItem>
</file>

<file path=customXml/itemProps151.xml><?xml version="1.0" encoding="utf-8"?>
<ds:datastoreItem xmlns:ds="http://schemas.openxmlformats.org/officeDocument/2006/customXml" ds:itemID="{FB9CAFF2-8E6F-4AD7-B6C6-ED0B4BC9EA63}">
  <ds:schemaRefs>
    <ds:schemaRef ds:uri="ESRI.ArcGIS.Mapping.OfficeIntegration.PowerPointInfo"/>
  </ds:schemaRefs>
</ds:datastoreItem>
</file>

<file path=customXml/itemProps152.xml><?xml version="1.0" encoding="utf-8"?>
<ds:datastoreItem xmlns:ds="http://schemas.openxmlformats.org/officeDocument/2006/customXml" ds:itemID="{3B7F60F3-00B3-4E84-A5A5-1BB971B73028}">
  <ds:schemaRefs>
    <ds:schemaRef ds:uri="ESRI.ArcGIS.Mapping.OfficeIntegration.PowerPointInfo"/>
  </ds:schemaRefs>
</ds:datastoreItem>
</file>

<file path=customXml/itemProps153.xml><?xml version="1.0" encoding="utf-8"?>
<ds:datastoreItem xmlns:ds="http://schemas.openxmlformats.org/officeDocument/2006/customXml" ds:itemID="{8CC4E468-1EE2-496D-853E-254C255805FB}">
  <ds:schemaRefs>
    <ds:schemaRef ds:uri="ESRI.ArcGIS.Mapping.OfficeIntegration.PowerPointInfo"/>
  </ds:schemaRefs>
</ds:datastoreItem>
</file>

<file path=customXml/itemProps154.xml><?xml version="1.0" encoding="utf-8"?>
<ds:datastoreItem xmlns:ds="http://schemas.openxmlformats.org/officeDocument/2006/customXml" ds:itemID="{7EC38BB4-7B6B-45F2-AC87-21220D38F71D}">
  <ds:schemaRefs>
    <ds:schemaRef ds:uri="ESRI.ArcGIS.Mapping.OfficeIntegration.PowerPointInfo"/>
  </ds:schemaRefs>
</ds:datastoreItem>
</file>

<file path=customXml/itemProps155.xml><?xml version="1.0" encoding="utf-8"?>
<ds:datastoreItem xmlns:ds="http://schemas.openxmlformats.org/officeDocument/2006/customXml" ds:itemID="{FEAA0AA7-FF56-4175-8F7F-41AFBACE65AA}">
  <ds:schemaRefs>
    <ds:schemaRef ds:uri="ESRI.ArcGIS.Mapping.OfficeIntegration.PowerPointInfo"/>
  </ds:schemaRefs>
</ds:datastoreItem>
</file>

<file path=customXml/itemProps156.xml><?xml version="1.0" encoding="utf-8"?>
<ds:datastoreItem xmlns:ds="http://schemas.openxmlformats.org/officeDocument/2006/customXml" ds:itemID="{1E45E725-23EB-4A40-A509-4FE7221CFFCB}">
  <ds:schemaRefs>
    <ds:schemaRef ds:uri="ESRI.ArcGIS.Mapping.OfficeIntegration.PowerPointInfo"/>
  </ds:schemaRefs>
</ds:datastoreItem>
</file>

<file path=customXml/itemProps157.xml><?xml version="1.0" encoding="utf-8"?>
<ds:datastoreItem xmlns:ds="http://schemas.openxmlformats.org/officeDocument/2006/customXml" ds:itemID="{2D272E55-5769-43DC-92B6-F76DD1045C68}">
  <ds:schemaRefs>
    <ds:schemaRef ds:uri="ESRI.ArcGIS.Mapping.OfficeIntegration.PowerPointInfo"/>
  </ds:schemaRefs>
</ds:datastoreItem>
</file>

<file path=customXml/itemProps158.xml><?xml version="1.0" encoding="utf-8"?>
<ds:datastoreItem xmlns:ds="http://schemas.openxmlformats.org/officeDocument/2006/customXml" ds:itemID="{B0C80BA3-4968-46D3-BDFF-87B18442CDEA}">
  <ds:schemaRefs>
    <ds:schemaRef ds:uri="ESRI.ArcGIS.Mapping.OfficeIntegration.PowerPointInfo"/>
  </ds:schemaRefs>
</ds:datastoreItem>
</file>

<file path=customXml/itemProps159.xml><?xml version="1.0" encoding="utf-8"?>
<ds:datastoreItem xmlns:ds="http://schemas.openxmlformats.org/officeDocument/2006/customXml" ds:itemID="{E0784142-427B-4584-B2A0-2992FB458CF8}">
  <ds:schemaRefs>
    <ds:schemaRef ds:uri="ESRI.ArcGIS.Mapping.OfficeIntegration.PowerPointInfo"/>
  </ds:schemaRefs>
</ds:datastoreItem>
</file>

<file path=customXml/itemProps16.xml><?xml version="1.0" encoding="utf-8"?>
<ds:datastoreItem xmlns:ds="http://schemas.openxmlformats.org/officeDocument/2006/customXml" ds:itemID="{827749D6-2F18-412C-80C8-D00193B8412D}">
  <ds:schemaRefs>
    <ds:schemaRef ds:uri="ESRI.ArcGIS.Mapping.OfficeIntegration.PowerPointInfo"/>
  </ds:schemaRefs>
</ds:datastoreItem>
</file>

<file path=customXml/itemProps160.xml><?xml version="1.0" encoding="utf-8"?>
<ds:datastoreItem xmlns:ds="http://schemas.openxmlformats.org/officeDocument/2006/customXml" ds:itemID="{E78B6FDF-3E61-4C75-8C4B-74B0169F3407}">
  <ds:schemaRefs>
    <ds:schemaRef ds:uri="ESRI.ArcGIS.Mapping.OfficeIntegration.PowerPointInfo"/>
  </ds:schemaRefs>
</ds:datastoreItem>
</file>

<file path=customXml/itemProps161.xml><?xml version="1.0" encoding="utf-8"?>
<ds:datastoreItem xmlns:ds="http://schemas.openxmlformats.org/officeDocument/2006/customXml" ds:itemID="{B9D9EF12-3800-4018-A3E1-463B0B536D3E}">
  <ds:schemaRefs>
    <ds:schemaRef ds:uri="ESRI.ArcGIS.Mapping.OfficeIntegration.PowerPointInfo"/>
  </ds:schemaRefs>
</ds:datastoreItem>
</file>

<file path=customXml/itemProps162.xml><?xml version="1.0" encoding="utf-8"?>
<ds:datastoreItem xmlns:ds="http://schemas.openxmlformats.org/officeDocument/2006/customXml" ds:itemID="{93843D3F-5B34-46F7-94B3-EB47EAFE0AC7}">
  <ds:schemaRefs>
    <ds:schemaRef ds:uri="ESRI.ArcGIS.Mapping.OfficeIntegration.PowerPointInfo"/>
  </ds:schemaRefs>
</ds:datastoreItem>
</file>

<file path=customXml/itemProps163.xml><?xml version="1.0" encoding="utf-8"?>
<ds:datastoreItem xmlns:ds="http://schemas.openxmlformats.org/officeDocument/2006/customXml" ds:itemID="{30E97B7A-5CFB-4E5A-A352-127DEBDE0750}">
  <ds:schemaRefs>
    <ds:schemaRef ds:uri="ESRI.ArcGIS.Mapping.OfficeIntegration.PowerPointInfo"/>
  </ds:schemaRefs>
</ds:datastoreItem>
</file>

<file path=customXml/itemProps164.xml><?xml version="1.0" encoding="utf-8"?>
<ds:datastoreItem xmlns:ds="http://schemas.openxmlformats.org/officeDocument/2006/customXml" ds:itemID="{83E377E2-D51C-4852-8A29-D212327D6683}">
  <ds:schemaRefs>
    <ds:schemaRef ds:uri="ESRI.ArcGIS.Mapping.OfficeIntegration.PowerPointInfo"/>
  </ds:schemaRefs>
</ds:datastoreItem>
</file>

<file path=customXml/itemProps165.xml><?xml version="1.0" encoding="utf-8"?>
<ds:datastoreItem xmlns:ds="http://schemas.openxmlformats.org/officeDocument/2006/customXml" ds:itemID="{3ECD6166-E5B1-49B1-8E65-E057653DB95B}">
  <ds:schemaRefs>
    <ds:schemaRef ds:uri="ESRI.ArcGIS.Mapping.OfficeIntegration.PowerPointInfo"/>
  </ds:schemaRefs>
</ds:datastoreItem>
</file>

<file path=customXml/itemProps166.xml><?xml version="1.0" encoding="utf-8"?>
<ds:datastoreItem xmlns:ds="http://schemas.openxmlformats.org/officeDocument/2006/customXml" ds:itemID="{D2B88111-E8C6-41E9-B4F3-6CB0918CF91D}">
  <ds:schemaRefs>
    <ds:schemaRef ds:uri="ESRI.ArcGIS.Mapping.OfficeIntegration.PowerPointInfo"/>
  </ds:schemaRefs>
</ds:datastoreItem>
</file>

<file path=customXml/itemProps167.xml><?xml version="1.0" encoding="utf-8"?>
<ds:datastoreItem xmlns:ds="http://schemas.openxmlformats.org/officeDocument/2006/customXml" ds:itemID="{D86C0966-C42E-4E0C-9DD7-E313B2324EAA}">
  <ds:schemaRefs>
    <ds:schemaRef ds:uri="ESRI.ArcGIS.Mapping.OfficeIntegration.PowerPointInfo"/>
  </ds:schemaRefs>
</ds:datastoreItem>
</file>

<file path=customXml/itemProps168.xml><?xml version="1.0" encoding="utf-8"?>
<ds:datastoreItem xmlns:ds="http://schemas.openxmlformats.org/officeDocument/2006/customXml" ds:itemID="{B05A8FEB-E884-4A35-8B6D-8A09FB55E3F3}">
  <ds:schemaRefs>
    <ds:schemaRef ds:uri="ESRI.ArcGIS.Mapping.OfficeIntegration.PowerPointInfo"/>
  </ds:schemaRefs>
</ds:datastoreItem>
</file>

<file path=customXml/itemProps169.xml><?xml version="1.0" encoding="utf-8"?>
<ds:datastoreItem xmlns:ds="http://schemas.openxmlformats.org/officeDocument/2006/customXml" ds:itemID="{6E0B0F76-F6DA-4FEC-9B76-4231945367F3}">
  <ds:schemaRefs>
    <ds:schemaRef ds:uri="ESRI.ArcGIS.Mapping.OfficeIntegration.PowerPointInfo"/>
  </ds:schemaRefs>
</ds:datastoreItem>
</file>

<file path=customXml/itemProps17.xml><?xml version="1.0" encoding="utf-8"?>
<ds:datastoreItem xmlns:ds="http://schemas.openxmlformats.org/officeDocument/2006/customXml" ds:itemID="{DCB4B9FF-3856-449A-9BFF-9434265E9D4F}">
  <ds:schemaRefs>
    <ds:schemaRef ds:uri="ESRI.ArcGIS.Mapping.OfficeIntegration.PowerPointInfo"/>
  </ds:schemaRefs>
</ds:datastoreItem>
</file>

<file path=customXml/itemProps170.xml><?xml version="1.0" encoding="utf-8"?>
<ds:datastoreItem xmlns:ds="http://schemas.openxmlformats.org/officeDocument/2006/customXml" ds:itemID="{70B0B007-F571-4916-8C18-7AB602F654FB}">
  <ds:schemaRefs>
    <ds:schemaRef ds:uri="ESRI.ArcGIS.Mapping.OfficeIntegration.PowerPointInfo"/>
  </ds:schemaRefs>
</ds:datastoreItem>
</file>

<file path=customXml/itemProps171.xml><?xml version="1.0" encoding="utf-8"?>
<ds:datastoreItem xmlns:ds="http://schemas.openxmlformats.org/officeDocument/2006/customXml" ds:itemID="{6043F1FB-E2D5-444E-839C-F9B4EC755D64}">
  <ds:schemaRefs>
    <ds:schemaRef ds:uri="ESRI.ArcGIS.Mapping.OfficeIntegration.PowerPointInfo"/>
  </ds:schemaRefs>
</ds:datastoreItem>
</file>

<file path=customXml/itemProps172.xml><?xml version="1.0" encoding="utf-8"?>
<ds:datastoreItem xmlns:ds="http://schemas.openxmlformats.org/officeDocument/2006/customXml" ds:itemID="{41ED0B4E-4686-4652-A1AD-05FB8E4C6D0C}">
  <ds:schemaRefs>
    <ds:schemaRef ds:uri="ESRI.ArcGIS.Mapping.OfficeIntegration.PowerPointInfo"/>
  </ds:schemaRefs>
</ds:datastoreItem>
</file>

<file path=customXml/itemProps173.xml><?xml version="1.0" encoding="utf-8"?>
<ds:datastoreItem xmlns:ds="http://schemas.openxmlformats.org/officeDocument/2006/customXml" ds:itemID="{D46499A3-13F7-462D-AF38-8EB5C88EA1D4}">
  <ds:schemaRefs>
    <ds:schemaRef ds:uri="ESRI.ArcGIS.Mapping.OfficeIntegration.PowerPointInfo"/>
  </ds:schemaRefs>
</ds:datastoreItem>
</file>

<file path=customXml/itemProps18.xml><?xml version="1.0" encoding="utf-8"?>
<ds:datastoreItem xmlns:ds="http://schemas.openxmlformats.org/officeDocument/2006/customXml" ds:itemID="{C29AAF73-7023-41EF-81C0-3C15B2C60D77}">
  <ds:schemaRefs>
    <ds:schemaRef ds:uri="ESRI.ArcGIS.Mapping.OfficeIntegration.PowerPointInfo"/>
  </ds:schemaRefs>
</ds:datastoreItem>
</file>

<file path=customXml/itemProps19.xml><?xml version="1.0" encoding="utf-8"?>
<ds:datastoreItem xmlns:ds="http://schemas.openxmlformats.org/officeDocument/2006/customXml" ds:itemID="{9B02112E-F697-4DEE-AC46-91DF77DD644F}">
  <ds:schemaRefs>
    <ds:schemaRef ds:uri="ESRI.ArcGIS.Mapping.OfficeIntegration.PowerPointInfo"/>
  </ds:schemaRefs>
</ds:datastoreItem>
</file>

<file path=customXml/itemProps2.xml><?xml version="1.0" encoding="utf-8"?>
<ds:datastoreItem xmlns:ds="http://schemas.openxmlformats.org/officeDocument/2006/customXml" ds:itemID="{ABA241DA-E011-4340-863D-E1909CBB3531}">
  <ds:schemaRefs>
    <ds:schemaRef ds:uri="ESRI.ArcGIS.Mapping.OfficeIntegration.PowerPointInfo"/>
  </ds:schemaRefs>
</ds:datastoreItem>
</file>

<file path=customXml/itemProps20.xml><?xml version="1.0" encoding="utf-8"?>
<ds:datastoreItem xmlns:ds="http://schemas.openxmlformats.org/officeDocument/2006/customXml" ds:itemID="{63BC6843-ED86-4EC0-A3BC-DBF95A9EC602}">
  <ds:schemaRefs>
    <ds:schemaRef ds:uri="ESRI.ArcGIS.Mapping.OfficeIntegration.PowerPointInfo"/>
  </ds:schemaRefs>
</ds:datastoreItem>
</file>

<file path=customXml/itemProps21.xml><?xml version="1.0" encoding="utf-8"?>
<ds:datastoreItem xmlns:ds="http://schemas.openxmlformats.org/officeDocument/2006/customXml" ds:itemID="{6994662F-8E23-4E52-AD12-5634703B4701}">
  <ds:schemaRefs>
    <ds:schemaRef ds:uri="ESRI.ArcGIS.Mapping.OfficeIntegration.PowerPointInfo"/>
  </ds:schemaRefs>
</ds:datastoreItem>
</file>

<file path=customXml/itemProps22.xml><?xml version="1.0" encoding="utf-8"?>
<ds:datastoreItem xmlns:ds="http://schemas.openxmlformats.org/officeDocument/2006/customXml" ds:itemID="{2BCA8C42-1EFD-4AFD-8550-B84C1D41DD96}">
  <ds:schemaRefs>
    <ds:schemaRef ds:uri="ESRI.ArcGIS.Mapping.OfficeIntegration.PowerPointInfo"/>
  </ds:schemaRefs>
</ds:datastoreItem>
</file>

<file path=customXml/itemProps23.xml><?xml version="1.0" encoding="utf-8"?>
<ds:datastoreItem xmlns:ds="http://schemas.openxmlformats.org/officeDocument/2006/customXml" ds:itemID="{1C0F3725-12DF-4A0C-A5AC-A435C693E077}">
  <ds:schemaRefs>
    <ds:schemaRef ds:uri="ESRI.ArcGIS.Mapping.OfficeIntegration.PowerPointInfo"/>
  </ds:schemaRefs>
</ds:datastoreItem>
</file>

<file path=customXml/itemProps24.xml><?xml version="1.0" encoding="utf-8"?>
<ds:datastoreItem xmlns:ds="http://schemas.openxmlformats.org/officeDocument/2006/customXml" ds:itemID="{208D3640-C986-4EEE-AB0A-955061FDFE75}">
  <ds:schemaRefs>
    <ds:schemaRef ds:uri="ESRI.ArcGIS.Mapping.OfficeIntegration.PowerPointInfo"/>
  </ds:schemaRefs>
</ds:datastoreItem>
</file>

<file path=customXml/itemProps25.xml><?xml version="1.0" encoding="utf-8"?>
<ds:datastoreItem xmlns:ds="http://schemas.openxmlformats.org/officeDocument/2006/customXml" ds:itemID="{40E849EE-9415-49DE-A8C3-56F85B13EFBE}">
  <ds:schemaRefs>
    <ds:schemaRef ds:uri="ESRI.ArcGIS.Mapping.OfficeIntegration.PowerPointInfo"/>
  </ds:schemaRefs>
</ds:datastoreItem>
</file>

<file path=customXml/itemProps26.xml><?xml version="1.0" encoding="utf-8"?>
<ds:datastoreItem xmlns:ds="http://schemas.openxmlformats.org/officeDocument/2006/customXml" ds:itemID="{87E4C5F9-5C1B-49CC-997A-A61FFA4B811D}">
  <ds:schemaRefs>
    <ds:schemaRef ds:uri="ESRI.ArcGIS.Mapping.OfficeIntegration.PowerPointInfo"/>
  </ds:schemaRefs>
</ds:datastoreItem>
</file>

<file path=customXml/itemProps27.xml><?xml version="1.0" encoding="utf-8"?>
<ds:datastoreItem xmlns:ds="http://schemas.openxmlformats.org/officeDocument/2006/customXml" ds:itemID="{296C1384-B47D-48CB-A368-BCF4B3C2D54A}">
  <ds:schemaRefs>
    <ds:schemaRef ds:uri="ESRI.ArcGIS.Mapping.OfficeIntegration.PowerPointInfo"/>
  </ds:schemaRefs>
</ds:datastoreItem>
</file>

<file path=customXml/itemProps28.xml><?xml version="1.0" encoding="utf-8"?>
<ds:datastoreItem xmlns:ds="http://schemas.openxmlformats.org/officeDocument/2006/customXml" ds:itemID="{0C4B2591-2C82-4AE6-B305-6A98223F91B6}">
  <ds:schemaRefs>
    <ds:schemaRef ds:uri="ESRI.ArcGIS.Mapping.OfficeIntegration.PowerPointInfo"/>
  </ds:schemaRefs>
</ds:datastoreItem>
</file>

<file path=customXml/itemProps29.xml><?xml version="1.0" encoding="utf-8"?>
<ds:datastoreItem xmlns:ds="http://schemas.openxmlformats.org/officeDocument/2006/customXml" ds:itemID="{3B3BE804-2CC3-40DB-8257-E1DBADDAC58B}">
  <ds:schemaRefs>
    <ds:schemaRef ds:uri="ESRI.ArcGIS.Mapping.OfficeIntegration.PowerPointInfo"/>
  </ds:schemaRefs>
</ds:datastoreItem>
</file>

<file path=customXml/itemProps3.xml><?xml version="1.0" encoding="utf-8"?>
<ds:datastoreItem xmlns:ds="http://schemas.openxmlformats.org/officeDocument/2006/customXml" ds:itemID="{8A114993-6D8C-4472-BFB8-1B143D20619D}">
  <ds:schemaRefs>
    <ds:schemaRef ds:uri="ESRI.ArcGIS.Mapping.OfficeIntegration.PowerPointInfo"/>
  </ds:schemaRefs>
</ds:datastoreItem>
</file>

<file path=customXml/itemProps30.xml><?xml version="1.0" encoding="utf-8"?>
<ds:datastoreItem xmlns:ds="http://schemas.openxmlformats.org/officeDocument/2006/customXml" ds:itemID="{170A28F4-F6DC-414E-977A-C9C7D20BC299}">
  <ds:schemaRefs>
    <ds:schemaRef ds:uri="ESRI.ArcGIS.Mapping.OfficeIntegration.PowerPointInfo"/>
  </ds:schemaRefs>
</ds:datastoreItem>
</file>

<file path=customXml/itemProps31.xml><?xml version="1.0" encoding="utf-8"?>
<ds:datastoreItem xmlns:ds="http://schemas.openxmlformats.org/officeDocument/2006/customXml" ds:itemID="{FB931DE3-CF42-45CF-821C-BA5711761DEC}">
  <ds:schemaRefs>
    <ds:schemaRef ds:uri="ESRI.ArcGIS.Mapping.OfficeIntegration.PowerPointInfo"/>
  </ds:schemaRefs>
</ds:datastoreItem>
</file>

<file path=customXml/itemProps32.xml><?xml version="1.0" encoding="utf-8"?>
<ds:datastoreItem xmlns:ds="http://schemas.openxmlformats.org/officeDocument/2006/customXml" ds:itemID="{37B255BD-777E-4A01-96C6-D75379B8D4EE}">
  <ds:schemaRefs>
    <ds:schemaRef ds:uri="ESRI.ArcGIS.Mapping.OfficeIntegration.PowerPointInfo"/>
  </ds:schemaRefs>
</ds:datastoreItem>
</file>

<file path=customXml/itemProps33.xml><?xml version="1.0" encoding="utf-8"?>
<ds:datastoreItem xmlns:ds="http://schemas.openxmlformats.org/officeDocument/2006/customXml" ds:itemID="{20DC1C07-B950-4584-AAA7-9441BF2B0BD6}">
  <ds:schemaRefs>
    <ds:schemaRef ds:uri="ESRI.ArcGIS.Mapping.OfficeIntegration.PowerPointInfo"/>
  </ds:schemaRefs>
</ds:datastoreItem>
</file>

<file path=customXml/itemProps34.xml><?xml version="1.0" encoding="utf-8"?>
<ds:datastoreItem xmlns:ds="http://schemas.openxmlformats.org/officeDocument/2006/customXml" ds:itemID="{9D2F71DA-27D6-4AB8-AD50-4BE67C28A643}">
  <ds:schemaRefs>
    <ds:schemaRef ds:uri="ESRI.ArcGIS.Mapping.OfficeIntegration.PowerPointInfo"/>
  </ds:schemaRefs>
</ds:datastoreItem>
</file>

<file path=customXml/itemProps35.xml><?xml version="1.0" encoding="utf-8"?>
<ds:datastoreItem xmlns:ds="http://schemas.openxmlformats.org/officeDocument/2006/customXml" ds:itemID="{1599B0A6-2AC0-4670-8562-BBADD82D2475}">
  <ds:schemaRefs>
    <ds:schemaRef ds:uri="ESRI.ArcGIS.Mapping.OfficeIntegration.PowerPointInfo"/>
  </ds:schemaRefs>
</ds:datastoreItem>
</file>

<file path=customXml/itemProps36.xml><?xml version="1.0" encoding="utf-8"?>
<ds:datastoreItem xmlns:ds="http://schemas.openxmlformats.org/officeDocument/2006/customXml" ds:itemID="{B263445F-9FA6-4767-A844-A4A31256B0CD}">
  <ds:schemaRefs>
    <ds:schemaRef ds:uri="ESRI.ArcGIS.Mapping.OfficeIntegration.PowerPointInfo"/>
  </ds:schemaRefs>
</ds:datastoreItem>
</file>

<file path=customXml/itemProps37.xml><?xml version="1.0" encoding="utf-8"?>
<ds:datastoreItem xmlns:ds="http://schemas.openxmlformats.org/officeDocument/2006/customXml" ds:itemID="{359893D2-BA2C-493A-98AE-5EF5827E83AC}">
  <ds:schemaRefs>
    <ds:schemaRef ds:uri="ESRI.ArcGIS.Mapping.OfficeIntegration.PowerPointInfo"/>
  </ds:schemaRefs>
</ds:datastoreItem>
</file>

<file path=customXml/itemProps38.xml><?xml version="1.0" encoding="utf-8"?>
<ds:datastoreItem xmlns:ds="http://schemas.openxmlformats.org/officeDocument/2006/customXml" ds:itemID="{A8A34CC5-FD90-4EC2-986A-05F9A5685B93}">
  <ds:schemaRefs>
    <ds:schemaRef ds:uri="ESRI.ArcGIS.Mapping.OfficeIntegration.PowerPointInfo"/>
  </ds:schemaRefs>
</ds:datastoreItem>
</file>

<file path=customXml/itemProps39.xml><?xml version="1.0" encoding="utf-8"?>
<ds:datastoreItem xmlns:ds="http://schemas.openxmlformats.org/officeDocument/2006/customXml" ds:itemID="{A5882B28-A55D-410D-A912-F82394C4FBC9}">
  <ds:schemaRefs>
    <ds:schemaRef ds:uri="ESRI.ArcGIS.Mapping.OfficeIntegration.PowerPointInfo"/>
  </ds:schemaRefs>
</ds:datastoreItem>
</file>

<file path=customXml/itemProps4.xml><?xml version="1.0" encoding="utf-8"?>
<ds:datastoreItem xmlns:ds="http://schemas.openxmlformats.org/officeDocument/2006/customXml" ds:itemID="{2FA2F99E-457F-41AD-ADB7-C5423A9F9BB8}">
  <ds:schemaRefs>
    <ds:schemaRef ds:uri="ESRI.ArcGIS.Mapping.OfficeIntegration.PowerPointInfo"/>
  </ds:schemaRefs>
</ds:datastoreItem>
</file>

<file path=customXml/itemProps40.xml><?xml version="1.0" encoding="utf-8"?>
<ds:datastoreItem xmlns:ds="http://schemas.openxmlformats.org/officeDocument/2006/customXml" ds:itemID="{59D4FF59-F852-4870-98F1-13D91ACA3268}">
  <ds:schemaRefs>
    <ds:schemaRef ds:uri="ESRI.ArcGIS.Mapping.OfficeIntegration.PowerPointInfo"/>
  </ds:schemaRefs>
</ds:datastoreItem>
</file>

<file path=customXml/itemProps41.xml><?xml version="1.0" encoding="utf-8"?>
<ds:datastoreItem xmlns:ds="http://schemas.openxmlformats.org/officeDocument/2006/customXml" ds:itemID="{DB0584C0-3E7B-4EB5-9C30-0EAE28D1B6DC}">
  <ds:schemaRefs>
    <ds:schemaRef ds:uri="ESRI.ArcGIS.Mapping.OfficeIntegration.PowerPointInfo"/>
  </ds:schemaRefs>
</ds:datastoreItem>
</file>

<file path=customXml/itemProps42.xml><?xml version="1.0" encoding="utf-8"?>
<ds:datastoreItem xmlns:ds="http://schemas.openxmlformats.org/officeDocument/2006/customXml" ds:itemID="{BA731948-7896-4888-ACF5-F99B06F419AD}">
  <ds:schemaRefs>
    <ds:schemaRef ds:uri="ESRI.ArcGIS.Mapping.OfficeIntegration.PowerPointInfo"/>
  </ds:schemaRefs>
</ds:datastoreItem>
</file>

<file path=customXml/itemProps43.xml><?xml version="1.0" encoding="utf-8"?>
<ds:datastoreItem xmlns:ds="http://schemas.openxmlformats.org/officeDocument/2006/customXml" ds:itemID="{4A74AD95-E284-4599-8CCD-9C71B00D997A}">
  <ds:schemaRefs>
    <ds:schemaRef ds:uri="ESRI.ArcGIS.Mapping.OfficeIntegration.PowerPointInfo"/>
  </ds:schemaRefs>
</ds:datastoreItem>
</file>

<file path=customXml/itemProps44.xml><?xml version="1.0" encoding="utf-8"?>
<ds:datastoreItem xmlns:ds="http://schemas.openxmlformats.org/officeDocument/2006/customXml" ds:itemID="{657A4289-603F-4C6A-8F9A-DB148735399F}">
  <ds:schemaRefs>
    <ds:schemaRef ds:uri="ESRI.ArcGIS.Mapping.OfficeIntegration.PowerPointInfo"/>
  </ds:schemaRefs>
</ds:datastoreItem>
</file>

<file path=customXml/itemProps45.xml><?xml version="1.0" encoding="utf-8"?>
<ds:datastoreItem xmlns:ds="http://schemas.openxmlformats.org/officeDocument/2006/customXml" ds:itemID="{09390A94-C9E1-4644-9062-0BCCE8D96915}">
  <ds:schemaRefs>
    <ds:schemaRef ds:uri="ESRI.ArcGIS.Mapping.OfficeIntegration.PowerPointInfo"/>
  </ds:schemaRefs>
</ds:datastoreItem>
</file>

<file path=customXml/itemProps46.xml><?xml version="1.0" encoding="utf-8"?>
<ds:datastoreItem xmlns:ds="http://schemas.openxmlformats.org/officeDocument/2006/customXml" ds:itemID="{31F90C3A-3C9D-4221-B1BA-6E3CB9EF1ACB}">
  <ds:schemaRefs>
    <ds:schemaRef ds:uri="ESRI.ArcGIS.Mapping.OfficeIntegration.PowerPointInfo"/>
  </ds:schemaRefs>
</ds:datastoreItem>
</file>

<file path=customXml/itemProps47.xml><?xml version="1.0" encoding="utf-8"?>
<ds:datastoreItem xmlns:ds="http://schemas.openxmlformats.org/officeDocument/2006/customXml" ds:itemID="{5F1A737D-383F-405F-8803-8B2E37B98755}">
  <ds:schemaRefs>
    <ds:schemaRef ds:uri="ESRI.ArcGIS.Mapping.OfficeIntegration.PowerPointInfo"/>
  </ds:schemaRefs>
</ds:datastoreItem>
</file>

<file path=customXml/itemProps48.xml><?xml version="1.0" encoding="utf-8"?>
<ds:datastoreItem xmlns:ds="http://schemas.openxmlformats.org/officeDocument/2006/customXml" ds:itemID="{A77FFC9A-86DD-4B50-925C-9D581D8EABA9}">
  <ds:schemaRefs>
    <ds:schemaRef ds:uri="ESRI.ArcGIS.Mapping.OfficeIntegration.PowerPointInfo"/>
  </ds:schemaRefs>
</ds:datastoreItem>
</file>

<file path=customXml/itemProps49.xml><?xml version="1.0" encoding="utf-8"?>
<ds:datastoreItem xmlns:ds="http://schemas.openxmlformats.org/officeDocument/2006/customXml" ds:itemID="{10F50962-976E-4A9B-AD91-C057DB99EC50}">
  <ds:schemaRefs>
    <ds:schemaRef ds:uri="ESRI.ArcGIS.Mapping.OfficeIntegration.PowerPointInfo"/>
  </ds:schemaRefs>
</ds:datastoreItem>
</file>

<file path=customXml/itemProps5.xml><?xml version="1.0" encoding="utf-8"?>
<ds:datastoreItem xmlns:ds="http://schemas.openxmlformats.org/officeDocument/2006/customXml" ds:itemID="{8BFEE799-4C81-4CA8-80D1-9828631E606E}">
  <ds:schemaRefs>
    <ds:schemaRef ds:uri="ESRI.ArcGIS.Mapping.OfficeIntegration.PowerPointInfo"/>
  </ds:schemaRefs>
</ds:datastoreItem>
</file>

<file path=customXml/itemProps50.xml><?xml version="1.0" encoding="utf-8"?>
<ds:datastoreItem xmlns:ds="http://schemas.openxmlformats.org/officeDocument/2006/customXml" ds:itemID="{58627245-6EDF-4327-852B-6126642C8B3C}">
  <ds:schemaRefs>
    <ds:schemaRef ds:uri="ESRI.ArcGIS.Mapping.OfficeIntegration.PowerPointInfo"/>
  </ds:schemaRefs>
</ds:datastoreItem>
</file>

<file path=customXml/itemProps51.xml><?xml version="1.0" encoding="utf-8"?>
<ds:datastoreItem xmlns:ds="http://schemas.openxmlformats.org/officeDocument/2006/customXml" ds:itemID="{6C800FDE-F09D-436D-ABF6-57D76F88638E}">
  <ds:schemaRefs>
    <ds:schemaRef ds:uri="ESRI.ArcGIS.Mapping.OfficeIntegration.PowerPointInfo"/>
  </ds:schemaRefs>
</ds:datastoreItem>
</file>

<file path=customXml/itemProps52.xml><?xml version="1.0" encoding="utf-8"?>
<ds:datastoreItem xmlns:ds="http://schemas.openxmlformats.org/officeDocument/2006/customXml" ds:itemID="{926A28B8-441E-4D92-8051-DAD4E33B92A9}">
  <ds:schemaRefs>
    <ds:schemaRef ds:uri="ESRI.ArcGIS.Mapping.OfficeIntegration.PowerPointInfo"/>
  </ds:schemaRefs>
</ds:datastoreItem>
</file>

<file path=customXml/itemProps53.xml><?xml version="1.0" encoding="utf-8"?>
<ds:datastoreItem xmlns:ds="http://schemas.openxmlformats.org/officeDocument/2006/customXml" ds:itemID="{52FAC444-4A6E-497E-B569-AEB51447F9F1}">
  <ds:schemaRefs>
    <ds:schemaRef ds:uri="ESRI.ArcGIS.Mapping.OfficeIntegration.PowerPointInfo"/>
  </ds:schemaRefs>
</ds:datastoreItem>
</file>

<file path=customXml/itemProps54.xml><?xml version="1.0" encoding="utf-8"?>
<ds:datastoreItem xmlns:ds="http://schemas.openxmlformats.org/officeDocument/2006/customXml" ds:itemID="{CA7DE15F-0BB6-4964-BDA9-3160A42F62BA}">
  <ds:schemaRefs>
    <ds:schemaRef ds:uri="ESRI.ArcGIS.Mapping.OfficeIntegration.PowerPointInfo"/>
  </ds:schemaRefs>
</ds:datastoreItem>
</file>

<file path=customXml/itemProps55.xml><?xml version="1.0" encoding="utf-8"?>
<ds:datastoreItem xmlns:ds="http://schemas.openxmlformats.org/officeDocument/2006/customXml" ds:itemID="{C563C880-E546-48E9-8AFC-A6A4974C96ED}">
  <ds:schemaRefs>
    <ds:schemaRef ds:uri="ESRI.ArcGIS.Mapping.OfficeIntegration.PowerPointInfo"/>
  </ds:schemaRefs>
</ds:datastoreItem>
</file>

<file path=customXml/itemProps56.xml><?xml version="1.0" encoding="utf-8"?>
<ds:datastoreItem xmlns:ds="http://schemas.openxmlformats.org/officeDocument/2006/customXml" ds:itemID="{7C084767-0213-41C5-8151-D466C6FCFF93}">
  <ds:schemaRefs>
    <ds:schemaRef ds:uri="ESRI.ArcGIS.Mapping.OfficeIntegration.PowerPointInfo"/>
  </ds:schemaRefs>
</ds:datastoreItem>
</file>

<file path=customXml/itemProps57.xml><?xml version="1.0" encoding="utf-8"?>
<ds:datastoreItem xmlns:ds="http://schemas.openxmlformats.org/officeDocument/2006/customXml" ds:itemID="{1FCB4A6E-0CC2-4D1F-A228-71A0FD89D478}">
  <ds:schemaRefs>
    <ds:schemaRef ds:uri="ESRI.ArcGIS.Mapping.OfficeIntegration.PowerPointInfo"/>
  </ds:schemaRefs>
</ds:datastoreItem>
</file>

<file path=customXml/itemProps58.xml><?xml version="1.0" encoding="utf-8"?>
<ds:datastoreItem xmlns:ds="http://schemas.openxmlformats.org/officeDocument/2006/customXml" ds:itemID="{C6DA0DFA-9322-4A56-BFF6-B25E1A0E3813}">
  <ds:schemaRefs>
    <ds:schemaRef ds:uri="ESRI.ArcGIS.Mapping.OfficeIntegration.PowerPointInfo"/>
  </ds:schemaRefs>
</ds:datastoreItem>
</file>

<file path=customXml/itemProps59.xml><?xml version="1.0" encoding="utf-8"?>
<ds:datastoreItem xmlns:ds="http://schemas.openxmlformats.org/officeDocument/2006/customXml" ds:itemID="{C54A9FEC-0261-4233-B2B3-DD73B82140D4}">
  <ds:schemaRefs>
    <ds:schemaRef ds:uri="ESRI.ArcGIS.Mapping.OfficeIntegration.PowerPointInfo"/>
  </ds:schemaRefs>
</ds:datastoreItem>
</file>

<file path=customXml/itemProps6.xml><?xml version="1.0" encoding="utf-8"?>
<ds:datastoreItem xmlns:ds="http://schemas.openxmlformats.org/officeDocument/2006/customXml" ds:itemID="{C07FCB2D-A304-4BC6-9505-EE7AB99F87D9}">
  <ds:schemaRefs>
    <ds:schemaRef ds:uri="ESRI.ArcGIS.Mapping.OfficeIntegration.PowerPointInfo"/>
  </ds:schemaRefs>
</ds:datastoreItem>
</file>

<file path=customXml/itemProps60.xml><?xml version="1.0" encoding="utf-8"?>
<ds:datastoreItem xmlns:ds="http://schemas.openxmlformats.org/officeDocument/2006/customXml" ds:itemID="{B92F6818-8252-460F-AF91-6C5ACBE8D914}">
  <ds:schemaRefs>
    <ds:schemaRef ds:uri="ESRI.ArcGIS.Mapping.OfficeIntegration.PowerPointInfo"/>
  </ds:schemaRefs>
</ds:datastoreItem>
</file>

<file path=customXml/itemProps61.xml><?xml version="1.0" encoding="utf-8"?>
<ds:datastoreItem xmlns:ds="http://schemas.openxmlformats.org/officeDocument/2006/customXml" ds:itemID="{B62AAFD8-0AAB-4F38-B8CD-5A1AC9AAEFD2}">
  <ds:schemaRefs>
    <ds:schemaRef ds:uri="ESRI.ArcGIS.Mapping.OfficeIntegration.PowerPointInfo"/>
  </ds:schemaRefs>
</ds:datastoreItem>
</file>

<file path=customXml/itemProps62.xml><?xml version="1.0" encoding="utf-8"?>
<ds:datastoreItem xmlns:ds="http://schemas.openxmlformats.org/officeDocument/2006/customXml" ds:itemID="{8A1B29E3-66FA-42CB-AFAE-6541AD26655A}">
  <ds:schemaRefs>
    <ds:schemaRef ds:uri="ESRI.ArcGIS.Mapping.OfficeIntegration.PowerPointInfo"/>
  </ds:schemaRefs>
</ds:datastoreItem>
</file>

<file path=customXml/itemProps63.xml><?xml version="1.0" encoding="utf-8"?>
<ds:datastoreItem xmlns:ds="http://schemas.openxmlformats.org/officeDocument/2006/customXml" ds:itemID="{E84B2BBB-E14A-4A6A-B67C-670CEF7F3794}">
  <ds:schemaRefs>
    <ds:schemaRef ds:uri="ESRI.ArcGIS.Mapping.OfficeIntegration.PowerPointInfo"/>
  </ds:schemaRefs>
</ds:datastoreItem>
</file>

<file path=customXml/itemProps64.xml><?xml version="1.0" encoding="utf-8"?>
<ds:datastoreItem xmlns:ds="http://schemas.openxmlformats.org/officeDocument/2006/customXml" ds:itemID="{8BBFF011-B3B8-4622-A2B3-26F78F5A1279}">
  <ds:schemaRefs>
    <ds:schemaRef ds:uri="ESRI.ArcGIS.Mapping.OfficeIntegration.PowerPointInfo"/>
  </ds:schemaRefs>
</ds:datastoreItem>
</file>

<file path=customXml/itemProps65.xml><?xml version="1.0" encoding="utf-8"?>
<ds:datastoreItem xmlns:ds="http://schemas.openxmlformats.org/officeDocument/2006/customXml" ds:itemID="{5CA7EB15-4D9D-47D9-AF98-4620C118B7CE}">
  <ds:schemaRefs>
    <ds:schemaRef ds:uri="ESRI.ArcGIS.Mapping.OfficeIntegration.PowerPointInfo"/>
  </ds:schemaRefs>
</ds:datastoreItem>
</file>

<file path=customXml/itemProps66.xml><?xml version="1.0" encoding="utf-8"?>
<ds:datastoreItem xmlns:ds="http://schemas.openxmlformats.org/officeDocument/2006/customXml" ds:itemID="{E605F766-A4D4-44AA-BE02-0ECF2928410E}">
  <ds:schemaRefs>
    <ds:schemaRef ds:uri="ESRI.ArcGIS.Mapping.OfficeIntegration.PowerPointInfo"/>
  </ds:schemaRefs>
</ds:datastoreItem>
</file>

<file path=customXml/itemProps67.xml><?xml version="1.0" encoding="utf-8"?>
<ds:datastoreItem xmlns:ds="http://schemas.openxmlformats.org/officeDocument/2006/customXml" ds:itemID="{4996E087-31FD-49C4-88D9-72CC64435C62}">
  <ds:schemaRefs>
    <ds:schemaRef ds:uri="ESRI.ArcGIS.Mapping.OfficeIntegration.PowerPointInfo"/>
  </ds:schemaRefs>
</ds:datastoreItem>
</file>

<file path=customXml/itemProps68.xml><?xml version="1.0" encoding="utf-8"?>
<ds:datastoreItem xmlns:ds="http://schemas.openxmlformats.org/officeDocument/2006/customXml" ds:itemID="{EE575006-A5D9-4246-A598-6BB42F37FE7C}">
  <ds:schemaRefs>
    <ds:schemaRef ds:uri="ESRI.ArcGIS.Mapping.OfficeIntegration.PowerPointInfo"/>
  </ds:schemaRefs>
</ds:datastoreItem>
</file>

<file path=customXml/itemProps69.xml><?xml version="1.0" encoding="utf-8"?>
<ds:datastoreItem xmlns:ds="http://schemas.openxmlformats.org/officeDocument/2006/customXml" ds:itemID="{6141090B-5DEA-4FA7-8D95-BC4D92482DCE}">
  <ds:schemaRefs>
    <ds:schemaRef ds:uri="ESRI.ArcGIS.Mapping.OfficeIntegration.PowerPointInfo"/>
  </ds:schemaRefs>
</ds:datastoreItem>
</file>

<file path=customXml/itemProps7.xml><?xml version="1.0" encoding="utf-8"?>
<ds:datastoreItem xmlns:ds="http://schemas.openxmlformats.org/officeDocument/2006/customXml" ds:itemID="{64764F91-3BD4-4759-A01A-2A011F956B54}">
  <ds:schemaRefs>
    <ds:schemaRef ds:uri="ESRI.ArcGIS.Mapping.OfficeIntegration.PowerPointInfo"/>
  </ds:schemaRefs>
</ds:datastoreItem>
</file>

<file path=customXml/itemProps70.xml><?xml version="1.0" encoding="utf-8"?>
<ds:datastoreItem xmlns:ds="http://schemas.openxmlformats.org/officeDocument/2006/customXml" ds:itemID="{A745C2CE-DC14-47E5-B85F-822D6E3239F0}">
  <ds:schemaRefs>
    <ds:schemaRef ds:uri="ESRI.ArcGIS.Mapping.OfficeIntegration.PowerPointInfo"/>
  </ds:schemaRefs>
</ds:datastoreItem>
</file>

<file path=customXml/itemProps71.xml><?xml version="1.0" encoding="utf-8"?>
<ds:datastoreItem xmlns:ds="http://schemas.openxmlformats.org/officeDocument/2006/customXml" ds:itemID="{37402D0E-1AAC-4F1C-AEDA-323243586866}">
  <ds:schemaRefs>
    <ds:schemaRef ds:uri="ESRI.ArcGIS.Mapping.OfficeIntegration.PowerPointInfo"/>
  </ds:schemaRefs>
</ds:datastoreItem>
</file>

<file path=customXml/itemProps72.xml><?xml version="1.0" encoding="utf-8"?>
<ds:datastoreItem xmlns:ds="http://schemas.openxmlformats.org/officeDocument/2006/customXml" ds:itemID="{2EC9856F-C247-4862-9F35-5BB608A7DC5C}">
  <ds:schemaRefs>
    <ds:schemaRef ds:uri="ESRI.ArcGIS.Mapping.OfficeIntegration.PowerPointInfo"/>
  </ds:schemaRefs>
</ds:datastoreItem>
</file>

<file path=customXml/itemProps73.xml><?xml version="1.0" encoding="utf-8"?>
<ds:datastoreItem xmlns:ds="http://schemas.openxmlformats.org/officeDocument/2006/customXml" ds:itemID="{71932AF2-91C2-485E-AB9C-765345FDD877}">
  <ds:schemaRefs>
    <ds:schemaRef ds:uri="ESRI.ArcGIS.Mapping.OfficeIntegration.PowerPointInfo"/>
  </ds:schemaRefs>
</ds:datastoreItem>
</file>

<file path=customXml/itemProps74.xml><?xml version="1.0" encoding="utf-8"?>
<ds:datastoreItem xmlns:ds="http://schemas.openxmlformats.org/officeDocument/2006/customXml" ds:itemID="{D9369263-C044-4330-BA0C-6B22D465C4EE}">
  <ds:schemaRefs>
    <ds:schemaRef ds:uri="ESRI.ArcGIS.Mapping.OfficeIntegration.PowerPointInfo"/>
  </ds:schemaRefs>
</ds:datastoreItem>
</file>

<file path=customXml/itemProps75.xml><?xml version="1.0" encoding="utf-8"?>
<ds:datastoreItem xmlns:ds="http://schemas.openxmlformats.org/officeDocument/2006/customXml" ds:itemID="{AD71588C-8470-42CF-9975-57C93B7F7A18}">
  <ds:schemaRefs>
    <ds:schemaRef ds:uri="ESRI.ArcGIS.Mapping.OfficeIntegration.PowerPointInfo"/>
  </ds:schemaRefs>
</ds:datastoreItem>
</file>

<file path=customXml/itemProps76.xml><?xml version="1.0" encoding="utf-8"?>
<ds:datastoreItem xmlns:ds="http://schemas.openxmlformats.org/officeDocument/2006/customXml" ds:itemID="{B0AC4D32-5285-40D1-BF33-DDB11C628BAF}">
  <ds:schemaRefs>
    <ds:schemaRef ds:uri="ESRI.ArcGIS.Mapping.OfficeIntegration.PowerPointInfo"/>
  </ds:schemaRefs>
</ds:datastoreItem>
</file>

<file path=customXml/itemProps77.xml><?xml version="1.0" encoding="utf-8"?>
<ds:datastoreItem xmlns:ds="http://schemas.openxmlformats.org/officeDocument/2006/customXml" ds:itemID="{8849E57F-EE1A-4D25-97CA-6BA0C059FA89}">
  <ds:schemaRefs>
    <ds:schemaRef ds:uri="ESRI.ArcGIS.Mapping.OfficeIntegration.PowerPointInfo"/>
  </ds:schemaRefs>
</ds:datastoreItem>
</file>

<file path=customXml/itemProps78.xml><?xml version="1.0" encoding="utf-8"?>
<ds:datastoreItem xmlns:ds="http://schemas.openxmlformats.org/officeDocument/2006/customXml" ds:itemID="{80F89DE8-C046-4318-8BBC-FE30FE62BAE0}">
  <ds:schemaRefs>
    <ds:schemaRef ds:uri="ESRI.ArcGIS.Mapping.OfficeIntegration.PowerPointInfo"/>
  </ds:schemaRefs>
</ds:datastoreItem>
</file>

<file path=customXml/itemProps79.xml><?xml version="1.0" encoding="utf-8"?>
<ds:datastoreItem xmlns:ds="http://schemas.openxmlformats.org/officeDocument/2006/customXml" ds:itemID="{0CC07050-A857-49DE-ABCD-28980EDE2387}">
  <ds:schemaRefs>
    <ds:schemaRef ds:uri="ESRI.ArcGIS.Mapping.OfficeIntegration.PowerPointInfo"/>
  </ds:schemaRefs>
</ds:datastoreItem>
</file>

<file path=customXml/itemProps8.xml><?xml version="1.0" encoding="utf-8"?>
<ds:datastoreItem xmlns:ds="http://schemas.openxmlformats.org/officeDocument/2006/customXml" ds:itemID="{E5452791-CF18-4E0C-8316-DEAB1D195DA3}">
  <ds:schemaRefs>
    <ds:schemaRef ds:uri="ESRI.ArcGIS.Mapping.OfficeIntegration.PowerPointInfo"/>
  </ds:schemaRefs>
</ds:datastoreItem>
</file>

<file path=customXml/itemProps80.xml><?xml version="1.0" encoding="utf-8"?>
<ds:datastoreItem xmlns:ds="http://schemas.openxmlformats.org/officeDocument/2006/customXml" ds:itemID="{42758D1B-8C0C-4335-90AF-7D27CC25E5E5}">
  <ds:schemaRefs>
    <ds:schemaRef ds:uri="ESRI.ArcGIS.Mapping.OfficeIntegration.PowerPointInfo"/>
  </ds:schemaRefs>
</ds:datastoreItem>
</file>

<file path=customXml/itemProps81.xml><?xml version="1.0" encoding="utf-8"?>
<ds:datastoreItem xmlns:ds="http://schemas.openxmlformats.org/officeDocument/2006/customXml" ds:itemID="{AA1994EF-9FEE-4144-8334-D3772FF1F42E}">
  <ds:schemaRefs>
    <ds:schemaRef ds:uri="ESRI.ArcGIS.Mapping.OfficeIntegration.PowerPointInfo"/>
  </ds:schemaRefs>
</ds:datastoreItem>
</file>

<file path=customXml/itemProps82.xml><?xml version="1.0" encoding="utf-8"?>
<ds:datastoreItem xmlns:ds="http://schemas.openxmlformats.org/officeDocument/2006/customXml" ds:itemID="{ACE2D9D0-ED1C-4730-A1DA-C258A8E1D505}">
  <ds:schemaRefs>
    <ds:schemaRef ds:uri="ESRI.ArcGIS.Mapping.OfficeIntegration.PowerPointInfo"/>
  </ds:schemaRefs>
</ds:datastoreItem>
</file>

<file path=customXml/itemProps83.xml><?xml version="1.0" encoding="utf-8"?>
<ds:datastoreItem xmlns:ds="http://schemas.openxmlformats.org/officeDocument/2006/customXml" ds:itemID="{8E034E42-24C6-4AC5-9597-FC5A1E43F0AB}">
  <ds:schemaRefs>
    <ds:schemaRef ds:uri="ESRI.ArcGIS.Mapping.OfficeIntegration.PowerPointInfo"/>
  </ds:schemaRefs>
</ds:datastoreItem>
</file>

<file path=customXml/itemProps84.xml><?xml version="1.0" encoding="utf-8"?>
<ds:datastoreItem xmlns:ds="http://schemas.openxmlformats.org/officeDocument/2006/customXml" ds:itemID="{553CADFD-B797-48DD-82F3-B1B2FDE544B1}">
  <ds:schemaRefs>
    <ds:schemaRef ds:uri="ESRI.ArcGIS.Mapping.OfficeIntegration.PowerPointInfo"/>
  </ds:schemaRefs>
</ds:datastoreItem>
</file>

<file path=customXml/itemProps85.xml><?xml version="1.0" encoding="utf-8"?>
<ds:datastoreItem xmlns:ds="http://schemas.openxmlformats.org/officeDocument/2006/customXml" ds:itemID="{BF722247-F1AD-45A1-B85A-13FA235EFB94}">
  <ds:schemaRefs>
    <ds:schemaRef ds:uri="ESRI.ArcGIS.Mapping.OfficeIntegration.PowerPointInfo"/>
  </ds:schemaRefs>
</ds:datastoreItem>
</file>

<file path=customXml/itemProps86.xml><?xml version="1.0" encoding="utf-8"?>
<ds:datastoreItem xmlns:ds="http://schemas.openxmlformats.org/officeDocument/2006/customXml" ds:itemID="{EC600375-9F2F-4D77-8306-B284119C0AAF}">
  <ds:schemaRefs>
    <ds:schemaRef ds:uri="ESRI.ArcGIS.Mapping.OfficeIntegration.PowerPointInfo"/>
  </ds:schemaRefs>
</ds:datastoreItem>
</file>

<file path=customXml/itemProps87.xml><?xml version="1.0" encoding="utf-8"?>
<ds:datastoreItem xmlns:ds="http://schemas.openxmlformats.org/officeDocument/2006/customXml" ds:itemID="{0981CC09-F178-4FA1-ACAD-95440A2024AB}">
  <ds:schemaRefs>
    <ds:schemaRef ds:uri="ESRI.ArcGIS.Mapping.OfficeIntegration.PowerPointInfo"/>
  </ds:schemaRefs>
</ds:datastoreItem>
</file>

<file path=customXml/itemProps88.xml><?xml version="1.0" encoding="utf-8"?>
<ds:datastoreItem xmlns:ds="http://schemas.openxmlformats.org/officeDocument/2006/customXml" ds:itemID="{E9A9C4BE-FF9E-42C0-8F3A-67368F34FCD4}">
  <ds:schemaRefs>
    <ds:schemaRef ds:uri="ESRI.ArcGIS.Mapping.OfficeIntegration.PowerPointInfo"/>
  </ds:schemaRefs>
</ds:datastoreItem>
</file>

<file path=customXml/itemProps89.xml><?xml version="1.0" encoding="utf-8"?>
<ds:datastoreItem xmlns:ds="http://schemas.openxmlformats.org/officeDocument/2006/customXml" ds:itemID="{57855DEE-A993-4B2F-ABCE-F4E6E6C2AA68}">
  <ds:schemaRefs>
    <ds:schemaRef ds:uri="ESRI.ArcGIS.Mapping.OfficeIntegration.PowerPointInfo"/>
  </ds:schemaRefs>
</ds:datastoreItem>
</file>

<file path=customXml/itemProps9.xml><?xml version="1.0" encoding="utf-8"?>
<ds:datastoreItem xmlns:ds="http://schemas.openxmlformats.org/officeDocument/2006/customXml" ds:itemID="{EE91D9E5-5982-4906-9528-03BC8B71FF34}">
  <ds:schemaRefs>
    <ds:schemaRef ds:uri="ESRI.ArcGIS.Mapping.OfficeIntegration.PowerPointInfo"/>
  </ds:schemaRefs>
</ds:datastoreItem>
</file>

<file path=customXml/itemProps90.xml><?xml version="1.0" encoding="utf-8"?>
<ds:datastoreItem xmlns:ds="http://schemas.openxmlformats.org/officeDocument/2006/customXml" ds:itemID="{D80C4AC6-BB84-449B-BE1C-C931E860C223}">
  <ds:schemaRefs>
    <ds:schemaRef ds:uri="ESRI.ArcGIS.Mapping.OfficeIntegration.PowerPointInfo"/>
  </ds:schemaRefs>
</ds:datastoreItem>
</file>

<file path=customXml/itemProps91.xml><?xml version="1.0" encoding="utf-8"?>
<ds:datastoreItem xmlns:ds="http://schemas.openxmlformats.org/officeDocument/2006/customXml" ds:itemID="{CA4BAB72-FFED-4A6E-95CF-6D212529142F}">
  <ds:schemaRefs>
    <ds:schemaRef ds:uri="ESRI.ArcGIS.Mapping.OfficeIntegration.PowerPointInfo"/>
  </ds:schemaRefs>
</ds:datastoreItem>
</file>

<file path=customXml/itemProps92.xml><?xml version="1.0" encoding="utf-8"?>
<ds:datastoreItem xmlns:ds="http://schemas.openxmlformats.org/officeDocument/2006/customXml" ds:itemID="{CA2067AE-9844-4F60-B33D-1B5C49C2D139}">
  <ds:schemaRefs>
    <ds:schemaRef ds:uri="ESRI.ArcGIS.Mapping.OfficeIntegration.PowerPointInfo"/>
  </ds:schemaRefs>
</ds:datastoreItem>
</file>

<file path=customXml/itemProps93.xml><?xml version="1.0" encoding="utf-8"?>
<ds:datastoreItem xmlns:ds="http://schemas.openxmlformats.org/officeDocument/2006/customXml" ds:itemID="{25441671-F189-41A7-9ECF-1368AFCDF951}">
  <ds:schemaRefs>
    <ds:schemaRef ds:uri="ESRI.ArcGIS.Mapping.OfficeIntegration.PowerPointInfo"/>
  </ds:schemaRefs>
</ds:datastoreItem>
</file>

<file path=customXml/itemProps94.xml><?xml version="1.0" encoding="utf-8"?>
<ds:datastoreItem xmlns:ds="http://schemas.openxmlformats.org/officeDocument/2006/customXml" ds:itemID="{4E52239A-0843-46CA-832F-B63996100A69}">
  <ds:schemaRefs>
    <ds:schemaRef ds:uri="ESRI.ArcGIS.Mapping.OfficeIntegration.PowerPointInfo"/>
  </ds:schemaRefs>
</ds:datastoreItem>
</file>

<file path=customXml/itemProps95.xml><?xml version="1.0" encoding="utf-8"?>
<ds:datastoreItem xmlns:ds="http://schemas.openxmlformats.org/officeDocument/2006/customXml" ds:itemID="{69F127A8-DF7C-43AB-AC72-19916634E924}">
  <ds:schemaRefs>
    <ds:schemaRef ds:uri="ESRI.ArcGIS.Mapping.OfficeIntegration.PowerPointInfo"/>
  </ds:schemaRefs>
</ds:datastoreItem>
</file>

<file path=customXml/itemProps96.xml><?xml version="1.0" encoding="utf-8"?>
<ds:datastoreItem xmlns:ds="http://schemas.openxmlformats.org/officeDocument/2006/customXml" ds:itemID="{0830BEB5-5A53-4684-A342-F6DF11813E88}">
  <ds:schemaRefs>
    <ds:schemaRef ds:uri="ESRI.ArcGIS.Mapping.OfficeIntegration.PowerPointInfo"/>
  </ds:schemaRefs>
</ds:datastoreItem>
</file>

<file path=customXml/itemProps97.xml><?xml version="1.0" encoding="utf-8"?>
<ds:datastoreItem xmlns:ds="http://schemas.openxmlformats.org/officeDocument/2006/customXml" ds:itemID="{CB556319-B98D-418E-9120-3AA2A6DC9F2B}">
  <ds:schemaRefs>
    <ds:schemaRef ds:uri="ESRI.ArcGIS.Mapping.OfficeIntegration.PowerPointInfo"/>
  </ds:schemaRefs>
</ds:datastoreItem>
</file>

<file path=customXml/itemProps98.xml><?xml version="1.0" encoding="utf-8"?>
<ds:datastoreItem xmlns:ds="http://schemas.openxmlformats.org/officeDocument/2006/customXml" ds:itemID="{07C30317-1823-4B0F-A211-1F9A12B12EF1}">
  <ds:schemaRefs>
    <ds:schemaRef ds:uri="ESRI.ArcGIS.Mapping.OfficeIntegration.PowerPointInfo"/>
  </ds:schemaRefs>
</ds:datastoreItem>
</file>

<file path=customXml/itemProps99.xml><?xml version="1.0" encoding="utf-8"?>
<ds:datastoreItem xmlns:ds="http://schemas.openxmlformats.org/officeDocument/2006/customXml" ds:itemID="{677C93EC-079A-4C04-9C99-DC98B707D55A}">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Default Theme</Template>
  <TotalTime>30395</TotalTime>
  <Words>1382</Words>
  <Application>Microsoft Office PowerPoint</Application>
  <PresentationFormat>On-screen Show (4:3)</PresentationFormat>
  <Paragraphs>233</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Wingdings</vt:lpstr>
      <vt:lpstr>Default Theme</vt:lpstr>
      <vt:lpstr>Evaluation of a numerical air quality model       Data wrangling large NetCDF files with R</vt:lpstr>
      <vt:lpstr>PowerPoint Presentation</vt:lpstr>
      <vt:lpstr>PowerPoint Presentation</vt:lpstr>
      <vt:lpstr>Using R to evaluate a numerical air quality model </vt:lpstr>
      <vt:lpstr>CMAQ: Exploring Air Pollution from Global Scales to Local Impacts</vt:lpstr>
      <vt:lpstr>Air Quality Modeling: Complex Representation  of Complex Atmospheric Processes</vt:lpstr>
      <vt:lpstr>Air Quality Modeling: BIG data</vt:lpstr>
      <vt:lpstr>Network Common Data Form </vt:lpstr>
      <vt:lpstr>Network Common Data Form </vt:lpstr>
      <vt:lpstr>netCDF formats</vt:lpstr>
      <vt:lpstr>When might you encounter netCDF data?</vt:lpstr>
      <vt:lpstr> R Interface to netCDF format data files</vt:lpstr>
      <vt:lpstr> Sample R code for reading/mapping CMAQ data</vt:lpstr>
      <vt:lpstr>Using R to evaluate the Community Multiscale Air Quality Model (CMAQ)</vt:lpstr>
      <vt:lpstr>Using R to evaluate CMAQ</vt:lpstr>
      <vt:lpstr>Using R to evaluate CMAQ</vt:lpstr>
      <vt:lpstr>QA Code Changes with Batch R Plots</vt:lpstr>
      <vt:lpstr>Atmospheric Model Evaluation Tool</vt:lpstr>
      <vt:lpstr>Atmospheric Model Evaluation Tool</vt:lpstr>
      <vt:lpstr>New Release: AMETv1.4</vt:lpstr>
      <vt:lpstr>Contact and More Information</vt:lpstr>
    </vt:vector>
  </TitlesOfParts>
  <Company>U.S. EPA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 title of Presentation</dc:title>
  <dc:creator>U.S. EPA User or Contractor</dc:creator>
  <cp:lastModifiedBy>Foley, Kristen</cp:lastModifiedBy>
  <cp:revision>657</cp:revision>
  <cp:lastPrinted>2019-08-07T14:49:57Z</cp:lastPrinted>
  <dcterms:created xsi:type="dcterms:W3CDTF">2014-03-18T20:41:25Z</dcterms:created>
  <dcterms:modified xsi:type="dcterms:W3CDTF">2019-08-12T13:23:39Z</dcterms:modified>
</cp:coreProperties>
</file>